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8288000" cy="10287000"/>
  <p:notesSz cx="6858000" cy="9144000"/>
  <p:embeddedFontLst>
    <p:embeddedFont>
      <p:font typeface="Arimo Bold" panose="020B0604020202020204" charset="0"/>
      <p:regular r:id="rId25"/>
    </p:embeddedFont>
    <p:embeddedFont>
      <p:font typeface="Calibri" panose="020F0502020204030204" pitchFamily="34" charset="0"/>
      <p:regular r:id="rId26"/>
      <p:bold r:id="rId27"/>
      <p:italic r:id="rId28"/>
      <p:boldItalic r:id="rId29"/>
    </p:embeddedFont>
    <p:embeddedFont>
      <p:font typeface="Fira Sans 1" panose="020B0604020202020204" charset="0"/>
      <p:regular r:id="rId30"/>
    </p:embeddedFont>
    <p:embeddedFont>
      <p:font typeface="Fira Sans 2" panose="020B0604020202020204" charset="0"/>
      <p:regular r:id="rId31"/>
    </p:embeddedFont>
    <p:embeddedFont>
      <p:font typeface="Fira Sans 3" panose="020B0604020202020204" charset="0"/>
      <p:regular r:id="rId32"/>
    </p:embeddedFont>
    <p:embeddedFont>
      <p:font typeface="Fira Sans 3 Medium" panose="020B0604020202020204" charset="0"/>
      <p:regular r:id="rId33"/>
    </p:embeddedFont>
    <p:embeddedFont>
      <p:font typeface="Fira Sans 4"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8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BAE4C"/>
        </a:solidFill>
        <a:effectLst/>
      </p:bgPr>
    </p:bg>
    <p:spTree>
      <p:nvGrpSpPr>
        <p:cNvPr id="1" name=""/>
        <p:cNvGrpSpPr/>
        <p:nvPr/>
      </p:nvGrpSpPr>
      <p:grpSpPr>
        <a:xfrm>
          <a:off x="0" y="0"/>
          <a:ext cx="0" cy="0"/>
          <a:chOff x="0" y="0"/>
          <a:chExt cx="0" cy="0"/>
        </a:xfrm>
      </p:grpSpPr>
      <p:sp>
        <p:nvSpPr>
          <p:cNvPr id="2" name="Freeform 2"/>
          <p:cNvSpPr/>
          <p:nvPr/>
        </p:nvSpPr>
        <p:spPr>
          <a:xfrm>
            <a:off x="6787668" y="0"/>
            <a:ext cx="11500332" cy="10286997"/>
          </a:xfrm>
          <a:custGeom>
            <a:avLst/>
            <a:gdLst/>
            <a:ahLst/>
            <a:cxnLst/>
            <a:rect l="l" t="t" r="r" b="b"/>
            <a:pathLst>
              <a:path w="11500332" h="10286997">
                <a:moveTo>
                  <a:pt x="0" y="0"/>
                </a:moveTo>
                <a:lnTo>
                  <a:pt x="11500332" y="0"/>
                </a:lnTo>
                <a:lnTo>
                  <a:pt x="11500332" y="10286997"/>
                </a:lnTo>
                <a:lnTo>
                  <a:pt x="0" y="10286997"/>
                </a:lnTo>
                <a:lnTo>
                  <a:pt x="0" y="0"/>
                </a:lnTo>
                <a:close/>
              </a:path>
            </a:pathLst>
          </a:custGeom>
          <a:blipFill>
            <a:blip r:embed="rId2"/>
            <a:stretch>
              <a:fillRect l="-59022"/>
            </a:stretch>
          </a:blipFill>
        </p:spPr>
      </p:sp>
      <p:sp>
        <p:nvSpPr>
          <p:cNvPr id="4" name="TextBox 4"/>
          <p:cNvSpPr txBox="1"/>
          <p:nvPr/>
        </p:nvSpPr>
        <p:spPr>
          <a:xfrm>
            <a:off x="815545" y="4027180"/>
            <a:ext cx="7558801" cy="2933624"/>
          </a:xfrm>
          <a:prstGeom prst="rect">
            <a:avLst/>
          </a:prstGeom>
        </p:spPr>
        <p:txBody>
          <a:bodyPr wrap="square" lIns="0" tIns="0" rIns="0" bIns="0" rtlCol="0" anchor="t">
            <a:spAutoFit/>
          </a:bodyPr>
          <a:lstStyle/>
          <a:p>
            <a:pPr algn="l">
              <a:lnSpc>
                <a:spcPts val="11760"/>
              </a:lnSpc>
            </a:pPr>
            <a:r>
              <a:rPr lang="en-US" sz="8400">
                <a:solidFill>
                  <a:srgbClr val="FFFFFF"/>
                </a:solidFill>
                <a:latin typeface="Fira Sans 1"/>
                <a:ea typeface="Fira Sans 1"/>
                <a:cs typeface="Fira Sans 1"/>
                <a:sym typeface="Fira Sans 1"/>
              </a:rPr>
              <a:t>Click to add title</a:t>
            </a:r>
          </a:p>
        </p:txBody>
      </p:sp>
      <p:sp>
        <p:nvSpPr>
          <p:cNvPr id="5" name="TextBox 5"/>
          <p:cNvSpPr txBox="1"/>
          <p:nvPr/>
        </p:nvSpPr>
        <p:spPr>
          <a:xfrm>
            <a:off x="815546" y="7508961"/>
            <a:ext cx="4849044" cy="712456"/>
          </a:xfrm>
          <a:prstGeom prst="rect">
            <a:avLst/>
          </a:prstGeom>
        </p:spPr>
        <p:txBody>
          <a:bodyPr lIns="0" tIns="0" rIns="0" bIns="0" rtlCol="0" anchor="t">
            <a:spAutoFit/>
          </a:bodyPr>
          <a:lstStyle/>
          <a:p>
            <a:pPr algn="l">
              <a:lnSpc>
                <a:spcPts val="5880"/>
              </a:lnSpc>
            </a:pPr>
            <a:r>
              <a:rPr lang="en-US" sz="4200">
                <a:solidFill>
                  <a:srgbClr val="FFFFFF"/>
                </a:solidFill>
                <a:latin typeface="Fira Sans 2"/>
                <a:ea typeface="Fira Sans 2"/>
                <a:cs typeface="Fira Sans 2"/>
                <a:sym typeface="Fira Sans 2"/>
              </a:rPr>
              <a:t>Click to add subtitle</a:t>
            </a:r>
          </a:p>
        </p:txBody>
      </p:sp>
      <p:pic>
        <p:nvPicPr>
          <p:cNvPr id="6" name="Picture 5" descr="A logo with white text&#10;&#10;AI-generated content may be incorrect.">
            <a:extLst>
              <a:ext uri="{FF2B5EF4-FFF2-40B4-BE49-F238E27FC236}">
                <a16:creationId xmlns:a16="http://schemas.microsoft.com/office/drawing/2014/main" id="{8ADBA486-4C17-22B4-FF35-4F8DF50F460B}"/>
              </a:ext>
            </a:extLst>
          </p:cNvPr>
          <p:cNvPicPr>
            <a:picLocks noChangeAspect="1"/>
          </p:cNvPicPr>
          <p:nvPr/>
        </p:nvPicPr>
        <p:blipFill>
          <a:blip r:embed="rId3"/>
          <a:stretch>
            <a:fillRect/>
          </a:stretch>
        </p:blipFill>
        <p:spPr>
          <a:xfrm>
            <a:off x="303129" y="329339"/>
            <a:ext cx="3617032" cy="31384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983036"/>
            <a:chOff x="0" y="0"/>
            <a:chExt cx="24384000" cy="2644048"/>
          </a:xfrm>
        </p:grpSpPr>
        <p:sp>
          <p:nvSpPr>
            <p:cNvPr id="3" name="Freeform 3"/>
            <p:cNvSpPr/>
            <p:nvPr/>
          </p:nvSpPr>
          <p:spPr>
            <a:xfrm>
              <a:off x="0" y="0"/>
              <a:ext cx="24384000" cy="2644013"/>
            </a:xfrm>
            <a:custGeom>
              <a:avLst/>
              <a:gdLst/>
              <a:ahLst/>
              <a:cxnLst/>
              <a:rect l="l" t="t" r="r" b="b"/>
              <a:pathLst>
                <a:path w="24384000" h="2644013">
                  <a:moveTo>
                    <a:pt x="0" y="0"/>
                  </a:moveTo>
                  <a:lnTo>
                    <a:pt x="24384000" y="0"/>
                  </a:lnTo>
                  <a:lnTo>
                    <a:pt x="24384000" y="2644013"/>
                  </a:lnTo>
                  <a:lnTo>
                    <a:pt x="0" y="2644013"/>
                  </a:lnTo>
                  <a:close/>
                </a:path>
              </a:pathLst>
            </a:custGeom>
            <a:solidFill>
              <a:srgbClr val="D4175C"/>
            </a:solidFill>
          </p:spPr>
        </p:sp>
      </p:grpSp>
      <p:sp>
        <p:nvSpPr>
          <p:cNvPr id="4" name="Freeform 4"/>
          <p:cNvSpPr/>
          <p:nvPr/>
        </p:nvSpPr>
        <p:spPr>
          <a:xfrm>
            <a:off x="769778" y="479160"/>
            <a:ext cx="1292488" cy="1292489"/>
          </a:xfrm>
          <a:custGeom>
            <a:avLst/>
            <a:gdLst/>
            <a:ahLst/>
            <a:cxnLst/>
            <a:rect l="l" t="t" r="r" b="b"/>
            <a:pathLst>
              <a:path w="1292488" h="1292489">
                <a:moveTo>
                  <a:pt x="0" y="0"/>
                </a:moveTo>
                <a:lnTo>
                  <a:pt x="1292488" y="0"/>
                </a:lnTo>
                <a:lnTo>
                  <a:pt x="1292488" y="1292489"/>
                </a:lnTo>
                <a:lnTo>
                  <a:pt x="0" y="1292489"/>
                </a:lnTo>
                <a:lnTo>
                  <a:pt x="0" y="0"/>
                </a:lnTo>
                <a:close/>
              </a:path>
            </a:pathLst>
          </a:custGeom>
          <a:blipFill>
            <a:blip r:embed="rId2"/>
            <a:stretch>
              <a:fillRect b="-117"/>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 y="0"/>
            <a:ext cx="18287991" cy="10286996"/>
          </a:xfrm>
          <a:custGeom>
            <a:avLst/>
            <a:gdLst/>
            <a:ahLst/>
            <a:cxnLst/>
            <a:rect l="l" t="t" r="r" b="b"/>
            <a:pathLst>
              <a:path w="18287991" h="10286996">
                <a:moveTo>
                  <a:pt x="0" y="0"/>
                </a:moveTo>
                <a:lnTo>
                  <a:pt x="18287992" y="0"/>
                </a:lnTo>
                <a:lnTo>
                  <a:pt x="18287992" y="10286996"/>
                </a:lnTo>
                <a:lnTo>
                  <a:pt x="0" y="10286996"/>
                </a:lnTo>
                <a:lnTo>
                  <a:pt x="0" y="0"/>
                </a:lnTo>
                <a:close/>
              </a:path>
            </a:pathLst>
          </a:custGeom>
          <a:blipFill>
            <a:blip r:embed="rId2">
              <a:alphaModFix amt="9999"/>
            </a:blip>
            <a:stretch>
              <a:fillRect/>
            </a:stretch>
          </a:blipFill>
        </p:spPr>
      </p:sp>
      <p:sp>
        <p:nvSpPr>
          <p:cNvPr id="3" name="Freeform 3"/>
          <p:cNvSpPr/>
          <p:nvPr/>
        </p:nvSpPr>
        <p:spPr>
          <a:xfrm>
            <a:off x="769778" y="479160"/>
            <a:ext cx="1292488" cy="1292489"/>
          </a:xfrm>
          <a:custGeom>
            <a:avLst/>
            <a:gdLst/>
            <a:ahLst/>
            <a:cxnLst/>
            <a:rect l="l" t="t" r="r" b="b"/>
            <a:pathLst>
              <a:path w="1292488" h="1292489">
                <a:moveTo>
                  <a:pt x="0" y="0"/>
                </a:moveTo>
                <a:lnTo>
                  <a:pt x="1292488" y="0"/>
                </a:lnTo>
                <a:lnTo>
                  <a:pt x="1292488" y="1292489"/>
                </a:lnTo>
                <a:lnTo>
                  <a:pt x="0" y="1292489"/>
                </a:lnTo>
                <a:lnTo>
                  <a:pt x="0" y="0"/>
                </a:lnTo>
                <a:close/>
              </a:path>
            </a:pathLst>
          </a:custGeom>
          <a:blipFill>
            <a:blip r:embed="rId3"/>
            <a:stretch>
              <a:fillRect b="-117"/>
            </a:stretch>
          </a:blipFill>
        </p:spPr>
      </p:sp>
      <p:sp>
        <p:nvSpPr>
          <p:cNvPr id="4" name="TextBox 4"/>
          <p:cNvSpPr txBox="1"/>
          <p:nvPr/>
        </p:nvSpPr>
        <p:spPr>
          <a:xfrm>
            <a:off x="10005136" y="9587077"/>
            <a:ext cx="7467318" cy="238125"/>
          </a:xfrm>
          <a:prstGeom prst="rect">
            <a:avLst/>
          </a:prstGeom>
        </p:spPr>
        <p:txBody>
          <a:bodyPr lIns="0" tIns="0" rIns="0" bIns="0" rtlCol="0" anchor="t">
            <a:spAutoFit/>
          </a:bodyPr>
          <a:lstStyle/>
          <a:p>
            <a:pPr algn="r">
              <a:lnSpc>
                <a:spcPts val="1800"/>
              </a:lnSpc>
            </a:pPr>
            <a:r>
              <a:rPr lang="en-US" sz="1500">
                <a:solidFill>
                  <a:srgbClr val="F4971A"/>
                </a:solidFill>
                <a:latin typeface="Fira Sans 3"/>
                <a:ea typeface="Fira Sans 3"/>
                <a:cs typeface="Fira Sans 3"/>
                <a:sym typeface="Fira Sans 3"/>
              </a:rPr>
              <a:t>  | </a:t>
            </a:r>
            <a:r>
              <a:rPr lang="en-US" sz="1500">
                <a:solidFill>
                  <a:srgbClr val="000000"/>
                </a:solidFill>
                <a:latin typeface="Fira Sans 3"/>
                <a:ea typeface="Fira Sans 3"/>
                <a:cs typeface="Fira Sans 3"/>
                <a:sym typeface="Fira Sans 3"/>
              </a:rPr>
              <a:t> ‹#›</a:t>
            </a:r>
          </a:p>
        </p:txBody>
      </p:sp>
      <p:sp>
        <p:nvSpPr>
          <p:cNvPr id="5" name="TextBox 5"/>
          <p:cNvSpPr txBox="1"/>
          <p:nvPr/>
        </p:nvSpPr>
        <p:spPr>
          <a:xfrm>
            <a:off x="815545" y="9587077"/>
            <a:ext cx="7467318" cy="238125"/>
          </a:xfrm>
          <a:prstGeom prst="rect">
            <a:avLst/>
          </a:prstGeom>
        </p:spPr>
        <p:txBody>
          <a:bodyPr lIns="0" tIns="0" rIns="0" bIns="0" rtlCol="0" anchor="t">
            <a:spAutoFit/>
          </a:bodyPr>
          <a:lstStyle/>
          <a:p>
            <a:pPr algn="l">
              <a:lnSpc>
                <a:spcPts val="1800"/>
              </a:lnSpc>
            </a:pPr>
            <a:r>
              <a:rPr lang="en-US" sz="1500">
                <a:solidFill>
                  <a:srgbClr val="000000"/>
                </a:solidFill>
                <a:latin typeface="Fira Sans 2"/>
                <a:ea typeface="Fira Sans 2"/>
                <a:cs typeface="Fira Sans 2"/>
                <a:sym typeface="Fira Sans 2"/>
              </a:rPr>
              <a:t>Click to edit presentation title</a:t>
            </a:r>
          </a:p>
        </p:txBody>
      </p:sp>
      <p:sp>
        <p:nvSpPr>
          <p:cNvPr id="6" name="TextBox 6"/>
          <p:cNvSpPr txBox="1"/>
          <p:nvPr/>
        </p:nvSpPr>
        <p:spPr>
          <a:xfrm>
            <a:off x="2479604" y="476518"/>
            <a:ext cx="5524426" cy="771878"/>
          </a:xfrm>
          <a:prstGeom prst="rect">
            <a:avLst/>
          </a:prstGeom>
        </p:spPr>
        <p:txBody>
          <a:bodyPr wrap="square" lIns="0" tIns="0" rIns="0" bIns="0" rtlCol="0" anchor="t">
            <a:spAutoFit/>
          </a:bodyPr>
          <a:lstStyle/>
          <a:p>
            <a:pPr algn="l">
              <a:lnSpc>
                <a:spcPts val="6440"/>
              </a:lnSpc>
            </a:pPr>
            <a:r>
              <a:rPr lang="en-US" sz="4600">
                <a:solidFill>
                  <a:srgbClr val="000000"/>
                </a:solidFill>
                <a:latin typeface="Fira Sans 1"/>
                <a:ea typeface="Fira Sans 1"/>
                <a:cs typeface="Fira Sans 1"/>
                <a:sym typeface="Fira Sans 1"/>
              </a:rPr>
              <a:t>Click to add title</a:t>
            </a:r>
          </a:p>
        </p:txBody>
      </p:sp>
      <p:sp>
        <p:nvSpPr>
          <p:cNvPr id="7" name="AutoShape 7"/>
          <p:cNvSpPr/>
          <p:nvPr/>
        </p:nvSpPr>
        <p:spPr>
          <a:xfrm rot="2946">
            <a:off x="808399" y="9409820"/>
            <a:ext cx="16671203" cy="0"/>
          </a:xfrm>
          <a:prstGeom prst="line">
            <a:avLst/>
          </a:prstGeom>
          <a:ln w="28575" cap="rnd">
            <a:solidFill>
              <a:srgbClr val="F4971A"/>
            </a:solidFill>
            <a:prstDash val="solid"/>
            <a:headEnd type="none" w="sm" len="sm"/>
            <a:tailEnd type="none" w="sm" len="sm"/>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9778" y="479160"/>
            <a:ext cx="1292488" cy="1292489"/>
          </a:xfrm>
          <a:custGeom>
            <a:avLst/>
            <a:gdLst/>
            <a:ahLst/>
            <a:cxnLst/>
            <a:rect l="l" t="t" r="r" b="b"/>
            <a:pathLst>
              <a:path w="1292488" h="1292489">
                <a:moveTo>
                  <a:pt x="0" y="0"/>
                </a:moveTo>
                <a:lnTo>
                  <a:pt x="1292488" y="0"/>
                </a:lnTo>
                <a:lnTo>
                  <a:pt x="1292488" y="1292489"/>
                </a:lnTo>
                <a:lnTo>
                  <a:pt x="0" y="1292489"/>
                </a:lnTo>
                <a:lnTo>
                  <a:pt x="0" y="0"/>
                </a:lnTo>
                <a:close/>
              </a:path>
            </a:pathLst>
          </a:custGeom>
          <a:blipFill>
            <a:blip r:embed="rId2"/>
            <a:stretch>
              <a:fillRect b="-117"/>
            </a:stretch>
          </a:blipFill>
        </p:spPr>
      </p:sp>
      <p:sp>
        <p:nvSpPr>
          <p:cNvPr id="3" name="TextBox 3"/>
          <p:cNvSpPr txBox="1"/>
          <p:nvPr/>
        </p:nvSpPr>
        <p:spPr>
          <a:xfrm>
            <a:off x="10005136" y="9587077"/>
            <a:ext cx="7467318" cy="238125"/>
          </a:xfrm>
          <a:prstGeom prst="rect">
            <a:avLst/>
          </a:prstGeom>
        </p:spPr>
        <p:txBody>
          <a:bodyPr lIns="0" tIns="0" rIns="0" bIns="0" rtlCol="0" anchor="t">
            <a:spAutoFit/>
          </a:bodyPr>
          <a:lstStyle/>
          <a:p>
            <a:pPr algn="r">
              <a:lnSpc>
                <a:spcPts val="1800"/>
              </a:lnSpc>
            </a:pPr>
            <a:r>
              <a:rPr lang="en-US" sz="1500">
                <a:solidFill>
                  <a:srgbClr val="F4971A"/>
                </a:solidFill>
                <a:latin typeface="Fira Sans 3"/>
                <a:ea typeface="Fira Sans 3"/>
                <a:cs typeface="Fira Sans 3"/>
                <a:sym typeface="Fira Sans 3"/>
              </a:rPr>
              <a:t>  | </a:t>
            </a:r>
            <a:r>
              <a:rPr lang="en-US" sz="1500">
                <a:solidFill>
                  <a:srgbClr val="000000"/>
                </a:solidFill>
                <a:latin typeface="Fira Sans 3"/>
                <a:ea typeface="Fira Sans 3"/>
                <a:cs typeface="Fira Sans 3"/>
                <a:sym typeface="Fira Sans 3"/>
              </a:rPr>
              <a:t> ‹#›</a:t>
            </a:r>
          </a:p>
        </p:txBody>
      </p:sp>
      <p:sp>
        <p:nvSpPr>
          <p:cNvPr id="4" name="AutoShape 4"/>
          <p:cNvSpPr/>
          <p:nvPr/>
        </p:nvSpPr>
        <p:spPr>
          <a:xfrm rot="2946">
            <a:off x="808399" y="9409820"/>
            <a:ext cx="16671203" cy="0"/>
          </a:xfrm>
          <a:prstGeom prst="line">
            <a:avLst/>
          </a:prstGeom>
          <a:ln w="28575" cap="rnd">
            <a:solidFill>
              <a:srgbClr val="F4971A"/>
            </a:solidFill>
            <a:prstDash val="solid"/>
            <a:headEnd type="none" w="sm" len="sm"/>
            <a:tailEnd type="none" w="sm" len="sm"/>
          </a:ln>
        </p:spPr>
      </p:sp>
      <p:sp>
        <p:nvSpPr>
          <p:cNvPr id="5" name="TextBox 5"/>
          <p:cNvSpPr txBox="1"/>
          <p:nvPr/>
        </p:nvSpPr>
        <p:spPr>
          <a:xfrm>
            <a:off x="10005136" y="9437527"/>
            <a:ext cx="7467318" cy="354393"/>
          </a:xfrm>
          <a:prstGeom prst="rect">
            <a:avLst/>
          </a:prstGeom>
        </p:spPr>
        <p:txBody>
          <a:bodyPr lIns="0" tIns="0" rIns="0" bIns="0" rtlCol="0" anchor="t">
            <a:spAutoFit/>
          </a:bodyPr>
          <a:lstStyle/>
          <a:p>
            <a:pPr algn="r">
              <a:lnSpc>
                <a:spcPts val="1800"/>
              </a:lnSpc>
            </a:pPr>
            <a:r>
              <a:rPr lang="en-US" sz="1500">
                <a:solidFill>
                  <a:srgbClr val="F4971A"/>
                </a:solidFill>
                <a:latin typeface="Fira Sans 3"/>
                <a:ea typeface="Fira Sans 3"/>
                <a:cs typeface="Fira Sans 3"/>
                <a:sym typeface="Fira Sans 3"/>
              </a:rPr>
              <a:t>  |  </a:t>
            </a:r>
            <a:r>
              <a:rPr lang="en-US" sz="1500">
                <a:solidFill>
                  <a:srgbClr val="000000"/>
                </a:solidFill>
                <a:latin typeface="Fira Sans 3"/>
                <a:ea typeface="Fira Sans 3"/>
                <a:cs typeface="Fira Sans 3"/>
                <a:sym typeface="Fira Sans 3"/>
              </a:rPr>
              <a:t>‹#›</a:t>
            </a:r>
          </a:p>
        </p:txBody>
      </p:sp>
      <p:sp>
        <p:nvSpPr>
          <p:cNvPr id="6" name="Freeform 6"/>
          <p:cNvSpPr/>
          <p:nvPr/>
        </p:nvSpPr>
        <p:spPr>
          <a:xfrm>
            <a:off x="9143998" y="0"/>
            <a:ext cx="9144002" cy="10287000"/>
          </a:xfrm>
          <a:custGeom>
            <a:avLst/>
            <a:gdLst/>
            <a:ahLst/>
            <a:cxnLst/>
            <a:rect l="l" t="t" r="r" b="b"/>
            <a:pathLst>
              <a:path w="9144002" h="10287000">
                <a:moveTo>
                  <a:pt x="0" y="0"/>
                </a:moveTo>
                <a:lnTo>
                  <a:pt x="9144002" y="0"/>
                </a:lnTo>
                <a:lnTo>
                  <a:pt x="9144002" y="10287000"/>
                </a:lnTo>
                <a:lnTo>
                  <a:pt x="0" y="10287000"/>
                </a:lnTo>
                <a:lnTo>
                  <a:pt x="0" y="0"/>
                </a:lnTo>
                <a:close/>
              </a:path>
            </a:pathLst>
          </a:custGeom>
          <a:blipFill>
            <a:blip r:embed="rId3"/>
            <a:stretch>
              <a:fillRect l="-39580" r="-29235" b="-39"/>
            </a:stretch>
          </a:blipFill>
        </p:spPr>
      </p:sp>
      <p:grpSp>
        <p:nvGrpSpPr>
          <p:cNvPr id="7" name="Group 7"/>
          <p:cNvGrpSpPr/>
          <p:nvPr/>
        </p:nvGrpSpPr>
        <p:grpSpPr>
          <a:xfrm>
            <a:off x="2528370" y="2278272"/>
            <a:ext cx="7700792" cy="916693"/>
            <a:chOff x="0" y="0"/>
            <a:chExt cx="10267722" cy="1222258"/>
          </a:xfrm>
        </p:grpSpPr>
        <p:sp>
          <p:nvSpPr>
            <p:cNvPr id="8" name="Freeform 8"/>
            <p:cNvSpPr/>
            <p:nvPr/>
          </p:nvSpPr>
          <p:spPr>
            <a:xfrm>
              <a:off x="0" y="0"/>
              <a:ext cx="10267697" cy="1222248"/>
            </a:xfrm>
            <a:custGeom>
              <a:avLst/>
              <a:gdLst/>
              <a:ahLst/>
              <a:cxnLst/>
              <a:rect l="l" t="t" r="r" b="b"/>
              <a:pathLst>
                <a:path w="10267697" h="1222248">
                  <a:moveTo>
                    <a:pt x="0" y="203708"/>
                  </a:moveTo>
                  <a:cubicBezTo>
                    <a:pt x="0" y="91186"/>
                    <a:pt x="91186" y="0"/>
                    <a:pt x="203708" y="0"/>
                  </a:cubicBezTo>
                  <a:lnTo>
                    <a:pt x="10063988" y="0"/>
                  </a:lnTo>
                  <a:cubicBezTo>
                    <a:pt x="10176511" y="0"/>
                    <a:pt x="10267697" y="91186"/>
                    <a:pt x="10267697" y="203708"/>
                  </a:cubicBezTo>
                  <a:lnTo>
                    <a:pt x="10267697" y="1018540"/>
                  </a:lnTo>
                  <a:cubicBezTo>
                    <a:pt x="10267697" y="1131062"/>
                    <a:pt x="10176511" y="1222248"/>
                    <a:pt x="10063988" y="1222248"/>
                  </a:cubicBezTo>
                  <a:lnTo>
                    <a:pt x="203708" y="1222248"/>
                  </a:lnTo>
                  <a:cubicBezTo>
                    <a:pt x="91186" y="1222248"/>
                    <a:pt x="0" y="1131062"/>
                    <a:pt x="0" y="1018540"/>
                  </a:cubicBezTo>
                  <a:close/>
                </a:path>
              </a:pathLst>
            </a:custGeom>
            <a:solidFill>
              <a:srgbClr val="F4971A"/>
            </a:solidFill>
          </p:spPr>
        </p:sp>
      </p:grpSp>
      <p:sp>
        <p:nvSpPr>
          <p:cNvPr id="9" name="TextBox 9"/>
          <p:cNvSpPr txBox="1"/>
          <p:nvPr/>
        </p:nvSpPr>
        <p:spPr>
          <a:xfrm>
            <a:off x="2708370" y="2522401"/>
            <a:ext cx="6435632" cy="502539"/>
          </a:xfrm>
          <a:prstGeom prst="rect">
            <a:avLst/>
          </a:prstGeom>
        </p:spPr>
        <p:txBody>
          <a:bodyPr lIns="0" tIns="0" rIns="0" bIns="0" rtlCol="0" anchor="t">
            <a:spAutoFit/>
          </a:bodyPr>
          <a:lstStyle/>
          <a:p>
            <a:pPr algn="l">
              <a:lnSpc>
                <a:spcPts val="3888"/>
              </a:lnSpc>
            </a:pPr>
            <a:r>
              <a:rPr lang="en-US" sz="3600">
                <a:solidFill>
                  <a:srgbClr val="FFFFFF"/>
                </a:solidFill>
                <a:latin typeface="Fira Sans 3"/>
                <a:ea typeface="Fira Sans 3"/>
                <a:cs typeface="Fira Sans 3"/>
                <a:sym typeface="Fira Sans 3"/>
              </a:rPr>
              <a:t>Agenda title 1</a:t>
            </a:r>
          </a:p>
        </p:txBody>
      </p:sp>
      <p:grpSp>
        <p:nvGrpSpPr>
          <p:cNvPr id="10" name="Group 10"/>
          <p:cNvGrpSpPr/>
          <p:nvPr/>
        </p:nvGrpSpPr>
        <p:grpSpPr>
          <a:xfrm>
            <a:off x="2528370" y="3421822"/>
            <a:ext cx="7700792" cy="916694"/>
            <a:chOff x="0" y="0"/>
            <a:chExt cx="10267722" cy="1222258"/>
          </a:xfrm>
        </p:grpSpPr>
        <p:sp>
          <p:nvSpPr>
            <p:cNvPr id="11" name="Freeform 11"/>
            <p:cNvSpPr/>
            <p:nvPr/>
          </p:nvSpPr>
          <p:spPr>
            <a:xfrm>
              <a:off x="0" y="0"/>
              <a:ext cx="10267697" cy="1222248"/>
            </a:xfrm>
            <a:custGeom>
              <a:avLst/>
              <a:gdLst/>
              <a:ahLst/>
              <a:cxnLst/>
              <a:rect l="l" t="t" r="r" b="b"/>
              <a:pathLst>
                <a:path w="10267697" h="1222248">
                  <a:moveTo>
                    <a:pt x="0" y="203708"/>
                  </a:moveTo>
                  <a:cubicBezTo>
                    <a:pt x="0" y="91186"/>
                    <a:pt x="91186" y="0"/>
                    <a:pt x="203708" y="0"/>
                  </a:cubicBezTo>
                  <a:lnTo>
                    <a:pt x="10063988" y="0"/>
                  </a:lnTo>
                  <a:cubicBezTo>
                    <a:pt x="10176511" y="0"/>
                    <a:pt x="10267697" y="91186"/>
                    <a:pt x="10267697" y="203708"/>
                  </a:cubicBezTo>
                  <a:lnTo>
                    <a:pt x="10267697" y="1018540"/>
                  </a:lnTo>
                  <a:cubicBezTo>
                    <a:pt x="10267697" y="1131062"/>
                    <a:pt x="10176511" y="1222248"/>
                    <a:pt x="10063988" y="1222248"/>
                  </a:cubicBezTo>
                  <a:lnTo>
                    <a:pt x="203708" y="1222248"/>
                  </a:lnTo>
                  <a:cubicBezTo>
                    <a:pt x="91186" y="1222248"/>
                    <a:pt x="0" y="1131062"/>
                    <a:pt x="0" y="1018540"/>
                  </a:cubicBezTo>
                  <a:close/>
                </a:path>
              </a:pathLst>
            </a:custGeom>
            <a:solidFill>
              <a:srgbClr val="405EA8"/>
            </a:solidFill>
          </p:spPr>
        </p:sp>
      </p:grpSp>
      <p:grpSp>
        <p:nvGrpSpPr>
          <p:cNvPr id="12" name="Group 12"/>
          <p:cNvGrpSpPr/>
          <p:nvPr/>
        </p:nvGrpSpPr>
        <p:grpSpPr>
          <a:xfrm>
            <a:off x="2528370" y="4565373"/>
            <a:ext cx="7700792" cy="916693"/>
            <a:chOff x="0" y="0"/>
            <a:chExt cx="10267722" cy="1222258"/>
          </a:xfrm>
        </p:grpSpPr>
        <p:sp>
          <p:nvSpPr>
            <p:cNvPr id="13" name="Freeform 13"/>
            <p:cNvSpPr/>
            <p:nvPr/>
          </p:nvSpPr>
          <p:spPr>
            <a:xfrm>
              <a:off x="0" y="0"/>
              <a:ext cx="10267697" cy="1222248"/>
            </a:xfrm>
            <a:custGeom>
              <a:avLst/>
              <a:gdLst/>
              <a:ahLst/>
              <a:cxnLst/>
              <a:rect l="l" t="t" r="r" b="b"/>
              <a:pathLst>
                <a:path w="10267697" h="1222248">
                  <a:moveTo>
                    <a:pt x="0" y="203708"/>
                  </a:moveTo>
                  <a:cubicBezTo>
                    <a:pt x="0" y="91186"/>
                    <a:pt x="91186" y="0"/>
                    <a:pt x="203708" y="0"/>
                  </a:cubicBezTo>
                  <a:lnTo>
                    <a:pt x="10063988" y="0"/>
                  </a:lnTo>
                  <a:cubicBezTo>
                    <a:pt x="10176511" y="0"/>
                    <a:pt x="10267697" y="91186"/>
                    <a:pt x="10267697" y="203708"/>
                  </a:cubicBezTo>
                  <a:lnTo>
                    <a:pt x="10267697" y="1018540"/>
                  </a:lnTo>
                  <a:cubicBezTo>
                    <a:pt x="10267697" y="1131062"/>
                    <a:pt x="10176511" y="1222248"/>
                    <a:pt x="10063988" y="1222248"/>
                  </a:cubicBezTo>
                  <a:lnTo>
                    <a:pt x="203708" y="1222248"/>
                  </a:lnTo>
                  <a:cubicBezTo>
                    <a:pt x="91186" y="1222248"/>
                    <a:pt x="0" y="1131062"/>
                    <a:pt x="0" y="1018540"/>
                  </a:cubicBezTo>
                  <a:close/>
                </a:path>
              </a:pathLst>
            </a:custGeom>
            <a:solidFill>
              <a:srgbClr val="4BAE4C"/>
            </a:solidFill>
          </p:spPr>
        </p:sp>
      </p:grpSp>
      <p:grpSp>
        <p:nvGrpSpPr>
          <p:cNvPr id="14" name="Group 14"/>
          <p:cNvGrpSpPr/>
          <p:nvPr/>
        </p:nvGrpSpPr>
        <p:grpSpPr>
          <a:xfrm>
            <a:off x="2528370" y="5708924"/>
            <a:ext cx="7700792" cy="916694"/>
            <a:chOff x="0" y="0"/>
            <a:chExt cx="10267722" cy="1222258"/>
          </a:xfrm>
        </p:grpSpPr>
        <p:sp>
          <p:nvSpPr>
            <p:cNvPr id="15" name="Freeform 15"/>
            <p:cNvSpPr/>
            <p:nvPr/>
          </p:nvSpPr>
          <p:spPr>
            <a:xfrm>
              <a:off x="0" y="0"/>
              <a:ext cx="10267697" cy="1222248"/>
            </a:xfrm>
            <a:custGeom>
              <a:avLst/>
              <a:gdLst/>
              <a:ahLst/>
              <a:cxnLst/>
              <a:rect l="l" t="t" r="r" b="b"/>
              <a:pathLst>
                <a:path w="10267697" h="1222248">
                  <a:moveTo>
                    <a:pt x="0" y="203708"/>
                  </a:moveTo>
                  <a:cubicBezTo>
                    <a:pt x="0" y="91186"/>
                    <a:pt x="91186" y="0"/>
                    <a:pt x="203708" y="0"/>
                  </a:cubicBezTo>
                  <a:lnTo>
                    <a:pt x="10063988" y="0"/>
                  </a:lnTo>
                  <a:cubicBezTo>
                    <a:pt x="10176511" y="0"/>
                    <a:pt x="10267697" y="91186"/>
                    <a:pt x="10267697" y="203708"/>
                  </a:cubicBezTo>
                  <a:lnTo>
                    <a:pt x="10267697" y="1018540"/>
                  </a:lnTo>
                  <a:cubicBezTo>
                    <a:pt x="10267697" y="1131062"/>
                    <a:pt x="10176511" y="1222248"/>
                    <a:pt x="10063988" y="1222248"/>
                  </a:cubicBezTo>
                  <a:lnTo>
                    <a:pt x="203708" y="1222248"/>
                  </a:lnTo>
                  <a:cubicBezTo>
                    <a:pt x="91186" y="1222248"/>
                    <a:pt x="0" y="1131062"/>
                    <a:pt x="0" y="1018540"/>
                  </a:cubicBezTo>
                  <a:close/>
                </a:path>
              </a:pathLst>
            </a:custGeom>
            <a:solidFill>
              <a:srgbClr val="634696"/>
            </a:solidFill>
          </p:spPr>
        </p:sp>
      </p:grpSp>
      <p:grpSp>
        <p:nvGrpSpPr>
          <p:cNvPr id="16" name="Group 16"/>
          <p:cNvGrpSpPr/>
          <p:nvPr/>
        </p:nvGrpSpPr>
        <p:grpSpPr>
          <a:xfrm>
            <a:off x="2528370" y="6852474"/>
            <a:ext cx="7700792" cy="916694"/>
            <a:chOff x="0" y="0"/>
            <a:chExt cx="10267722" cy="1222258"/>
          </a:xfrm>
        </p:grpSpPr>
        <p:sp>
          <p:nvSpPr>
            <p:cNvPr id="17" name="Freeform 17"/>
            <p:cNvSpPr/>
            <p:nvPr/>
          </p:nvSpPr>
          <p:spPr>
            <a:xfrm>
              <a:off x="0" y="0"/>
              <a:ext cx="10267697" cy="1222248"/>
            </a:xfrm>
            <a:custGeom>
              <a:avLst/>
              <a:gdLst/>
              <a:ahLst/>
              <a:cxnLst/>
              <a:rect l="l" t="t" r="r" b="b"/>
              <a:pathLst>
                <a:path w="10267697" h="1222248">
                  <a:moveTo>
                    <a:pt x="0" y="203708"/>
                  </a:moveTo>
                  <a:cubicBezTo>
                    <a:pt x="0" y="91186"/>
                    <a:pt x="91186" y="0"/>
                    <a:pt x="203708" y="0"/>
                  </a:cubicBezTo>
                  <a:lnTo>
                    <a:pt x="10063988" y="0"/>
                  </a:lnTo>
                  <a:cubicBezTo>
                    <a:pt x="10176511" y="0"/>
                    <a:pt x="10267697" y="91186"/>
                    <a:pt x="10267697" y="203708"/>
                  </a:cubicBezTo>
                  <a:lnTo>
                    <a:pt x="10267697" y="1018540"/>
                  </a:lnTo>
                  <a:cubicBezTo>
                    <a:pt x="10267697" y="1131062"/>
                    <a:pt x="10176511" y="1222248"/>
                    <a:pt x="10063988" y="1222248"/>
                  </a:cubicBezTo>
                  <a:lnTo>
                    <a:pt x="203708" y="1222248"/>
                  </a:lnTo>
                  <a:cubicBezTo>
                    <a:pt x="91186" y="1222248"/>
                    <a:pt x="0" y="1131062"/>
                    <a:pt x="0" y="1018540"/>
                  </a:cubicBezTo>
                  <a:close/>
                </a:path>
              </a:pathLst>
            </a:custGeom>
            <a:solidFill>
              <a:srgbClr val="009FE3"/>
            </a:solidFill>
          </p:spPr>
        </p:sp>
      </p:grpSp>
      <p:grpSp>
        <p:nvGrpSpPr>
          <p:cNvPr id="18" name="Group 18"/>
          <p:cNvGrpSpPr/>
          <p:nvPr/>
        </p:nvGrpSpPr>
        <p:grpSpPr>
          <a:xfrm>
            <a:off x="2528370" y="7996026"/>
            <a:ext cx="7700792" cy="916694"/>
            <a:chOff x="0" y="0"/>
            <a:chExt cx="10267722" cy="1222258"/>
          </a:xfrm>
        </p:grpSpPr>
        <p:sp>
          <p:nvSpPr>
            <p:cNvPr id="19" name="Freeform 19"/>
            <p:cNvSpPr/>
            <p:nvPr/>
          </p:nvSpPr>
          <p:spPr>
            <a:xfrm>
              <a:off x="0" y="0"/>
              <a:ext cx="10267697" cy="1222248"/>
            </a:xfrm>
            <a:custGeom>
              <a:avLst/>
              <a:gdLst/>
              <a:ahLst/>
              <a:cxnLst/>
              <a:rect l="l" t="t" r="r" b="b"/>
              <a:pathLst>
                <a:path w="10267697" h="1222248">
                  <a:moveTo>
                    <a:pt x="0" y="203708"/>
                  </a:moveTo>
                  <a:cubicBezTo>
                    <a:pt x="0" y="91186"/>
                    <a:pt x="91186" y="0"/>
                    <a:pt x="203708" y="0"/>
                  </a:cubicBezTo>
                  <a:lnTo>
                    <a:pt x="10063988" y="0"/>
                  </a:lnTo>
                  <a:cubicBezTo>
                    <a:pt x="10176511" y="0"/>
                    <a:pt x="10267697" y="91186"/>
                    <a:pt x="10267697" y="203708"/>
                  </a:cubicBezTo>
                  <a:lnTo>
                    <a:pt x="10267697" y="1018540"/>
                  </a:lnTo>
                  <a:cubicBezTo>
                    <a:pt x="10267697" y="1131062"/>
                    <a:pt x="10176511" y="1222248"/>
                    <a:pt x="10063988" y="1222248"/>
                  </a:cubicBezTo>
                  <a:lnTo>
                    <a:pt x="203708" y="1222248"/>
                  </a:lnTo>
                  <a:cubicBezTo>
                    <a:pt x="91186" y="1222248"/>
                    <a:pt x="0" y="1131062"/>
                    <a:pt x="0" y="1018540"/>
                  </a:cubicBezTo>
                  <a:close/>
                </a:path>
              </a:pathLst>
            </a:custGeom>
            <a:solidFill>
              <a:srgbClr val="D4175C"/>
            </a:solidFill>
          </p:spPr>
        </p:sp>
      </p:grpSp>
      <p:sp>
        <p:nvSpPr>
          <p:cNvPr id="20" name="TextBox 20"/>
          <p:cNvSpPr txBox="1"/>
          <p:nvPr/>
        </p:nvSpPr>
        <p:spPr>
          <a:xfrm>
            <a:off x="2708370" y="3665948"/>
            <a:ext cx="6435632" cy="502539"/>
          </a:xfrm>
          <a:prstGeom prst="rect">
            <a:avLst/>
          </a:prstGeom>
        </p:spPr>
        <p:txBody>
          <a:bodyPr lIns="0" tIns="0" rIns="0" bIns="0" rtlCol="0" anchor="t">
            <a:spAutoFit/>
          </a:bodyPr>
          <a:lstStyle/>
          <a:p>
            <a:pPr algn="l">
              <a:lnSpc>
                <a:spcPts val="3888"/>
              </a:lnSpc>
            </a:pPr>
            <a:r>
              <a:rPr lang="en-US" sz="3600">
                <a:solidFill>
                  <a:srgbClr val="FFFFFF"/>
                </a:solidFill>
                <a:latin typeface="Fira Sans 3"/>
                <a:ea typeface="Fira Sans 3"/>
                <a:cs typeface="Fira Sans 3"/>
                <a:sym typeface="Fira Sans 3"/>
              </a:rPr>
              <a:t>Agenda title 2</a:t>
            </a:r>
          </a:p>
        </p:txBody>
      </p:sp>
      <p:sp>
        <p:nvSpPr>
          <p:cNvPr id="21" name="TextBox 21"/>
          <p:cNvSpPr txBox="1"/>
          <p:nvPr/>
        </p:nvSpPr>
        <p:spPr>
          <a:xfrm>
            <a:off x="2708370" y="4809499"/>
            <a:ext cx="6435632" cy="502539"/>
          </a:xfrm>
          <a:prstGeom prst="rect">
            <a:avLst/>
          </a:prstGeom>
        </p:spPr>
        <p:txBody>
          <a:bodyPr lIns="0" tIns="0" rIns="0" bIns="0" rtlCol="0" anchor="t">
            <a:spAutoFit/>
          </a:bodyPr>
          <a:lstStyle/>
          <a:p>
            <a:pPr algn="l">
              <a:lnSpc>
                <a:spcPts val="3888"/>
              </a:lnSpc>
            </a:pPr>
            <a:r>
              <a:rPr lang="en-US" sz="3600">
                <a:solidFill>
                  <a:srgbClr val="FFFFFF"/>
                </a:solidFill>
                <a:latin typeface="Fira Sans 3"/>
                <a:ea typeface="Fira Sans 3"/>
                <a:cs typeface="Fira Sans 3"/>
                <a:sym typeface="Fira Sans 3"/>
              </a:rPr>
              <a:t>Agenda title 3</a:t>
            </a:r>
          </a:p>
        </p:txBody>
      </p:sp>
      <p:sp>
        <p:nvSpPr>
          <p:cNvPr id="22" name="TextBox 22"/>
          <p:cNvSpPr txBox="1"/>
          <p:nvPr/>
        </p:nvSpPr>
        <p:spPr>
          <a:xfrm>
            <a:off x="2708370" y="5953049"/>
            <a:ext cx="6435632" cy="502539"/>
          </a:xfrm>
          <a:prstGeom prst="rect">
            <a:avLst/>
          </a:prstGeom>
        </p:spPr>
        <p:txBody>
          <a:bodyPr lIns="0" tIns="0" rIns="0" bIns="0" rtlCol="0" anchor="t">
            <a:spAutoFit/>
          </a:bodyPr>
          <a:lstStyle/>
          <a:p>
            <a:pPr algn="l">
              <a:lnSpc>
                <a:spcPts val="3888"/>
              </a:lnSpc>
            </a:pPr>
            <a:r>
              <a:rPr lang="en-US" sz="3600">
                <a:solidFill>
                  <a:srgbClr val="FFFFFF"/>
                </a:solidFill>
                <a:latin typeface="Fira Sans 3"/>
                <a:ea typeface="Fira Sans 3"/>
                <a:cs typeface="Fira Sans 3"/>
                <a:sym typeface="Fira Sans 3"/>
              </a:rPr>
              <a:t>Agenda title 4</a:t>
            </a:r>
          </a:p>
        </p:txBody>
      </p:sp>
      <p:sp>
        <p:nvSpPr>
          <p:cNvPr id="23" name="TextBox 23"/>
          <p:cNvSpPr txBox="1"/>
          <p:nvPr/>
        </p:nvSpPr>
        <p:spPr>
          <a:xfrm>
            <a:off x="2708370" y="7096600"/>
            <a:ext cx="6435632" cy="502539"/>
          </a:xfrm>
          <a:prstGeom prst="rect">
            <a:avLst/>
          </a:prstGeom>
        </p:spPr>
        <p:txBody>
          <a:bodyPr lIns="0" tIns="0" rIns="0" bIns="0" rtlCol="0" anchor="t">
            <a:spAutoFit/>
          </a:bodyPr>
          <a:lstStyle/>
          <a:p>
            <a:pPr algn="l">
              <a:lnSpc>
                <a:spcPts val="3888"/>
              </a:lnSpc>
            </a:pPr>
            <a:r>
              <a:rPr lang="en-US" sz="3600">
                <a:solidFill>
                  <a:srgbClr val="FFFFFF"/>
                </a:solidFill>
                <a:latin typeface="Fira Sans 3"/>
                <a:ea typeface="Fira Sans 3"/>
                <a:cs typeface="Fira Sans 3"/>
                <a:sym typeface="Fira Sans 3"/>
              </a:rPr>
              <a:t>Agenda title 5</a:t>
            </a:r>
          </a:p>
        </p:txBody>
      </p:sp>
      <p:sp>
        <p:nvSpPr>
          <p:cNvPr id="24" name="TextBox 24"/>
          <p:cNvSpPr txBox="1"/>
          <p:nvPr/>
        </p:nvSpPr>
        <p:spPr>
          <a:xfrm>
            <a:off x="2708370" y="8240152"/>
            <a:ext cx="6435632" cy="502539"/>
          </a:xfrm>
          <a:prstGeom prst="rect">
            <a:avLst/>
          </a:prstGeom>
        </p:spPr>
        <p:txBody>
          <a:bodyPr lIns="0" tIns="0" rIns="0" bIns="0" rtlCol="0" anchor="t">
            <a:spAutoFit/>
          </a:bodyPr>
          <a:lstStyle/>
          <a:p>
            <a:pPr algn="l">
              <a:lnSpc>
                <a:spcPts val="3888"/>
              </a:lnSpc>
            </a:pPr>
            <a:r>
              <a:rPr lang="en-US" sz="3600">
                <a:solidFill>
                  <a:srgbClr val="FFFFFF"/>
                </a:solidFill>
                <a:latin typeface="Fira Sans 3"/>
                <a:ea typeface="Fira Sans 3"/>
                <a:cs typeface="Fira Sans 3"/>
                <a:sym typeface="Fira Sans 3"/>
              </a:rPr>
              <a:t>Agenda title 6</a:t>
            </a:r>
          </a:p>
        </p:txBody>
      </p:sp>
      <p:sp>
        <p:nvSpPr>
          <p:cNvPr id="25" name="TextBox 25"/>
          <p:cNvSpPr txBox="1"/>
          <p:nvPr/>
        </p:nvSpPr>
        <p:spPr>
          <a:xfrm>
            <a:off x="2519017" y="712999"/>
            <a:ext cx="5544133" cy="771878"/>
          </a:xfrm>
          <a:prstGeom prst="rect">
            <a:avLst/>
          </a:prstGeom>
        </p:spPr>
        <p:txBody>
          <a:bodyPr wrap="square" lIns="0" tIns="0" rIns="0" bIns="0" rtlCol="0" anchor="t">
            <a:spAutoFit/>
          </a:bodyPr>
          <a:lstStyle/>
          <a:p>
            <a:pPr algn="l">
              <a:lnSpc>
                <a:spcPts val="6440"/>
              </a:lnSpc>
            </a:pPr>
            <a:r>
              <a:rPr lang="en-US" sz="4600">
                <a:solidFill>
                  <a:srgbClr val="000000"/>
                </a:solidFill>
                <a:latin typeface="Fira Sans 1"/>
                <a:ea typeface="Fira Sans 1"/>
                <a:cs typeface="Fira Sans 1"/>
                <a:sym typeface="Fira Sans 1"/>
              </a:rPr>
              <a:t>Click to add title</a:t>
            </a:r>
          </a:p>
        </p:txBody>
      </p:sp>
      <p:sp>
        <p:nvSpPr>
          <p:cNvPr id="26" name="TextBox 26"/>
          <p:cNvSpPr txBox="1"/>
          <p:nvPr/>
        </p:nvSpPr>
        <p:spPr>
          <a:xfrm>
            <a:off x="815545" y="9587077"/>
            <a:ext cx="7467318" cy="238125"/>
          </a:xfrm>
          <a:prstGeom prst="rect">
            <a:avLst/>
          </a:prstGeom>
        </p:spPr>
        <p:txBody>
          <a:bodyPr lIns="0" tIns="0" rIns="0" bIns="0" rtlCol="0" anchor="t">
            <a:spAutoFit/>
          </a:bodyPr>
          <a:lstStyle/>
          <a:p>
            <a:pPr algn="l">
              <a:lnSpc>
                <a:spcPts val="1800"/>
              </a:lnSpc>
            </a:pPr>
            <a:r>
              <a:rPr lang="en-US" sz="1500">
                <a:solidFill>
                  <a:srgbClr val="000000"/>
                </a:solidFill>
                <a:latin typeface="Fira Sans 2"/>
                <a:ea typeface="Fira Sans 2"/>
                <a:cs typeface="Fira Sans 2"/>
                <a:sym typeface="Fira Sans 2"/>
              </a:rPr>
              <a:t>Click to edit presentation title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9778" y="479160"/>
            <a:ext cx="1292488" cy="1292489"/>
          </a:xfrm>
          <a:custGeom>
            <a:avLst/>
            <a:gdLst/>
            <a:ahLst/>
            <a:cxnLst/>
            <a:rect l="l" t="t" r="r" b="b"/>
            <a:pathLst>
              <a:path w="1292488" h="1292489">
                <a:moveTo>
                  <a:pt x="0" y="0"/>
                </a:moveTo>
                <a:lnTo>
                  <a:pt x="1292488" y="0"/>
                </a:lnTo>
                <a:lnTo>
                  <a:pt x="1292488" y="1292489"/>
                </a:lnTo>
                <a:lnTo>
                  <a:pt x="0" y="1292489"/>
                </a:lnTo>
                <a:lnTo>
                  <a:pt x="0" y="0"/>
                </a:lnTo>
                <a:close/>
              </a:path>
            </a:pathLst>
          </a:custGeom>
          <a:blipFill>
            <a:blip r:embed="rId2"/>
            <a:stretch>
              <a:fillRect b="-117"/>
            </a:stretch>
          </a:blipFill>
        </p:spPr>
      </p:sp>
      <p:grpSp>
        <p:nvGrpSpPr>
          <p:cNvPr id="3" name="Group 3"/>
          <p:cNvGrpSpPr/>
          <p:nvPr/>
        </p:nvGrpSpPr>
        <p:grpSpPr>
          <a:xfrm rot="5400000">
            <a:off x="7030412" y="-970587"/>
            <a:ext cx="4227177" cy="18288000"/>
            <a:chOff x="0" y="0"/>
            <a:chExt cx="5636236" cy="24384000"/>
          </a:xfrm>
        </p:grpSpPr>
        <p:sp>
          <p:nvSpPr>
            <p:cNvPr id="4" name="Freeform 4"/>
            <p:cNvSpPr/>
            <p:nvPr/>
          </p:nvSpPr>
          <p:spPr>
            <a:xfrm>
              <a:off x="0" y="0"/>
              <a:ext cx="5636260" cy="24384000"/>
            </a:xfrm>
            <a:custGeom>
              <a:avLst/>
              <a:gdLst/>
              <a:ahLst/>
              <a:cxnLst/>
              <a:rect l="l" t="t" r="r" b="b"/>
              <a:pathLst>
                <a:path w="5636260" h="24384000">
                  <a:moveTo>
                    <a:pt x="0" y="0"/>
                  </a:moveTo>
                  <a:lnTo>
                    <a:pt x="5636260" y="0"/>
                  </a:lnTo>
                  <a:lnTo>
                    <a:pt x="5636260" y="24384000"/>
                  </a:lnTo>
                  <a:lnTo>
                    <a:pt x="0" y="24384000"/>
                  </a:lnTo>
                  <a:close/>
                </a:path>
              </a:pathLst>
            </a:custGeom>
            <a:solidFill>
              <a:srgbClr val="F4971A">
                <a:alpha val="5882"/>
              </a:srgbClr>
            </a:solidFill>
          </p:spPr>
        </p:sp>
      </p:grpSp>
      <p:grpSp>
        <p:nvGrpSpPr>
          <p:cNvPr id="5" name="Group 5"/>
          <p:cNvGrpSpPr/>
          <p:nvPr/>
        </p:nvGrpSpPr>
        <p:grpSpPr>
          <a:xfrm>
            <a:off x="815547" y="3377380"/>
            <a:ext cx="5117037" cy="5519168"/>
            <a:chOff x="0" y="0"/>
            <a:chExt cx="6822716" cy="7358890"/>
          </a:xfrm>
        </p:grpSpPr>
        <p:sp>
          <p:nvSpPr>
            <p:cNvPr id="6" name="Freeform 6"/>
            <p:cNvSpPr/>
            <p:nvPr/>
          </p:nvSpPr>
          <p:spPr>
            <a:xfrm>
              <a:off x="0" y="0"/>
              <a:ext cx="6822694" cy="7358888"/>
            </a:xfrm>
            <a:custGeom>
              <a:avLst/>
              <a:gdLst/>
              <a:ahLst/>
              <a:cxnLst/>
              <a:rect l="l" t="t" r="r" b="b"/>
              <a:pathLst>
                <a:path w="6822694" h="7358888">
                  <a:moveTo>
                    <a:pt x="0" y="378079"/>
                  </a:moveTo>
                  <a:cubicBezTo>
                    <a:pt x="0" y="169291"/>
                    <a:pt x="169291" y="0"/>
                    <a:pt x="378079" y="0"/>
                  </a:cubicBezTo>
                  <a:lnTo>
                    <a:pt x="6444615" y="0"/>
                  </a:lnTo>
                  <a:cubicBezTo>
                    <a:pt x="6653403" y="0"/>
                    <a:pt x="6822694" y="169291"/>
                    <a:pt x="6822694" y="378079"/>
                  </a:cubicBezTo>
                  <a:lnTo>
                    <a:pt x="6822694" y="6980809"/>
                  </a:lnTo>
                  <a:cubicBezTo>
                    <a:pt x="6822694" y="7189597"/>
                    <a:pt x="6653403" y="7358888"/>
                    <a:pt x="6444615" y="7358888"/>
                  </a:cubicBezTo>
                  <a:lnTo>
                    <a:pt x="378079" y="7358888"/>
                  </a:lnTo>
                  <a:cubicBezTo>
                    <a:pt x="169291" y="7358888"/>
                    <a:pt x="0" y="7189597"/>
                    <a:pt x="0" y="6980809"/>
                  </a:cubicBezTo>
                  <a:close/>
                </a:path>
              </a:pathLst>
            </a:custGeom>
            <a:solidFill>
              <a:srgbClr val="634696"/>
            </a:solidFill>
          </p:spPr>
        </p:sp>
      </p:grpSp>
      <p:sp>
        <p:nvSpPr>
          <p:cNvPr id="7" name="TextBox 7"/>
          <p:cNvSpPr txBox="1"/>
          <p:nvPr/>
        </p:nvSpPr>
        <p:spPr>
          <a:xfrm>
            <a:off x="1103547" y="4516772"/>
            <a:ext cx="4541036" cy="3876703"/>
          </a:xfrm>
          <a:prstGeom prst="rect">
            <a:avLst/>
          </a:prstGeom>
        </p:spPr>
        <p:txBody>
          <a:bodyPr lIns="0" tIns="0" rIns="0" bIns="0" rtlCol="0" anchor="t">
            <a:spAutoFit/>
          </a:bodyPr>
          <a:lstStyle/>
          <a:p>
            <a:pPr algn="l">
              <a:lnSpc>
                <a:spcPts val="3600"/>
              </a:lnSpc>
            </a:pPr>
            <a:r>
              <a:rPr lang="en-US" sz="3000">
                <a:solidFill>
                  <a:srgbClr val="FFFFFF"/>
                </a:solidFill>
                <a:latin typeface="Fira Sans 3"/>
                <a:ea typeface="Fira Sans 3"/>
                <a:cs typeface="Fira Sans 3"/>
                <a:sym typeface="Fira Sans 3"/>
              </a:rPr>
              <a:t>Title lorem ipsum dolor:</a:t>
            </a:r>
          </a:p>
          <a:p>
            <a:pPr algn="l">
              <a:lnSpc>
                <a:spcPts val="2520"/>
              </a:lnSpc>
            </a:pPr>
            <a:endParaRPr lang="en-US" sz="3000">
              <a:solidFill>
                <a:srgbClr val="FFFFFF"/>
              </a:solidFill>
              <a:latin typeface="Fira Sans 3"/>
              <a:ea typeface="Fira Sans 3"/>
              <a:cs typeface="Fira Sans 3"/>
              <a:sym typeface="Fira Sans 3"/>
            </a:endParaRPr>
          </a:p>
          <a:p>
            <a:pPr marL="380048" lvl="1" indent="-190024" algn="l">
              <a:lnSpc>
                <a:spcPts val="2520"/>
              </a:lnSpc>
              <a:buFont typeface="Arial"/>
              <a:buChar char="•"/>
            </a:pPr>
            <a:r>
              <a:rPr lang="en-US" sz="2100">
                <a:solidFill>
                  <a:srgbClr val="FFFFFF"/>
                </a:solidFill>
                <a:latin typeface="Fira Sans 3"/>
                <a:ea typeface="Fira Sans 3"/>
                <a:cs typeface="Fira Sans 3"/>
                <a:sym typeface="Fira Sans 3"/>
              </a:rPr>
              <a:t>Lorem ipsum dolor inset ratem nam dolorem fugia quae sam.</a:t>
            </a:r>
          </a:p>
          <a:p>
            <a:pPr marL="380048" lvl="1" indent="-190024" algn="l">
              <a:lnSpc>
                <a:spcPts val="2520"/>
              </a:lnSpc>
              <a:buFont typeface="Arial"/>
              <a:buChar char="•"/>
            </a:pPr>
            <a:r>
              <a:rPr lang="en-US" sz="2100">
                <a:solidFill>
                  <a:srgbClr val="FFFFFF"/>
                </a:solidFill>
                <a:latin typeface="Fira Sans 3"/>
                <a:ea typeface="Fira Sans 3"/>
                <a:cs typeface="Fira Sans 3"/>
                <a:sym typeface="Fira Sans 3"/>
              </a:rPr>
              <a:t>Corepudis anihil illaborro. </a:t>
            </a:r>
          </a:p>
          <a:p>
            <a:pPr marL="380048" lvl="1" indent="-190024" algn="l">
              <a:lnSpc>
                <a:spcPts val="2520"/>
              </a:lnSpc>
              <a:buFont typeface="Arial"/>
              <a:buChar char="•"/>
            </a:pPr>
            <a:r>
              <a:rPr lang="en-US" sz="2100">
                <a:solidFill>
                  <a:srgbClr val="FFFFFF"/>
                </a:solidFill>
                <a:latin typeface="Fira Sans 3"/>
                <a:ea typeface="Fira Sans 3"/>
                <a:cs typeface="Fira Sans 3"/>
                <a:sym typeface="Fira Sans 3"/>
              </a:rPr>
              <a:t>Aciunt, tem as eosam fugitatenim Volorro volum sit, nobit undit odionse voluptur.</a:t>
            </a:r>
          </a:p>
          <a:p>
            <a:pPr marL="380048" lvl="1" indent="-190024" algn="l">
              <a:lnSpc>
                <a:spcPts val="2520"/>
              </a:lnSpc>
              <a:buFont typeface="Arial"/>
              <a:buChar char="•"/>
            </a:pPr>
            <a:r>
              <a:rPr lang="en-US" sz="2100">
                <a:solidFill>
                  <a:srgbClr val="FFFFFF"/>
                </a:solidFill>
                <a:latin typeface="Fira Sans 3"/>
                <a:ea typeface="Fira Sans 3"/>
                <a:cs typeface="Fira Sans 3"/>
                <a:sym typeface="Fira Sans 3"/>
              </a:rPr>
              <a:t>Fugia quae sam aute corepudis anihil illaborro offici.</a:t>
            </a:r>
          </a:p>
        </p:txBody>
      </p:sp>
      <p:grpSp>
        <p:nvGrpSpPr>
          <p:cNvPr id="8" name="Group 8"/>
          <p:cNvGrpSpPr/>
          <p:nvPr/>
        </p:nvGrpSpPr>
        <p:grpSpPr>
          <a:xfrm>
            <a:off x="6574616" y="3377380"/>
            <a:ext cx="5117037" cy="5519168"/>
            <a:chOff x="0" y="0"/>
            <a:chExt cx="6822716" cy="7358890"/>
          </a:xfrm>
        </p:grpSpPr>
        <p:sp>
          <p:nvSpPr>
            <p:cNvPr id="9" name="Freeform 9"/>
            <p:cNvSpPr/>
            <p:nvPr/>
          </p:nvSpPr>
          <p:spPr>
            <a:xfrm>
              <a:off x="0" y="0"/>
              <a:ext cx="6822694" cy="7358888"/>
            </a:xfrm>
            <a:custGeom>
              <a:avLst/>
              <a:gdLst/>
              <a:ahLst/>
              <a:cxnLst/>
              <a:rect l="l" t="t" r="r" b="b"/>
              <a:pathLst>
                <a:path w="6822694" h="7358888">
                  <a:moveTo>
                    <a:pt x="0" y="378079"/>
                  </a:moveTo>
                  <a:cubicBezTo>
                    <a:pt x="0" y="169291"/>
                    <a:pt x="169291" y="0"/>
                    <a:pt x="378079" y="0"/>
                  </a:cubicBezTo>
                  <a:lnTo>
                    <a:pt x="6444615" y="0"/>
                  </a:lnTo>
                  <a:cubicBezTo>
                    <a:pt x="6653403" y="0"/>
                    <a:pt x="6822694" y="169291"/>
                    <a:pt x="6822694" y="378079"/>
                  </a:cubicBezTo>
                  <a:lnTo>
                    <a:pt x="6822694" y="6980809"/>
                  </a:lnTo>
                  <a:cubicBezTo>
                    <a:pt x="6822694" y="7189597"/>
                    <a:pt x="6653403" y="7358888"/>
                    <a:pt x="6444615" y="7358888"/>
                  </a:cubicBezTo>
                  <a:lnTo>
                    <a:pt x="378079" y="7358888"/>
                  </a:lnTo>
                  <a:cubicBezTo>
                    <a:pt x="169291" y="7358888"/>
                    <a:pt x="0" y="7189597"/>
                    <a:pt x="0" y="6980809"/>
                  </a:cubicBezTo>
                  <a:close/>
                </a:path>
              </a:pathLst>
            </a:custGeom>
            <a:solidFill>
              <a:srgbClr val="405EA8"/>
            </a:solidFill>
          </p:spPr>
        </p:sp>
      </p:grpSp>
      <p:grpSp>
        <p:nvGrpSpPr>
          <p:cNvPr id="10" name="Group 10"/>
          <p:cNvGrpSpPr/>
          <p:nvPr/>
        </p:nvGrpSpPr>
        <p:grpSpPr>
          <a:xfrm>
            <a:off x="12333683" y="3377380"/>
            <a:ext cx="5117037" cy="5519168"/>
            <a:chOff x="0" y="0"/>
            <a:chExt cx="6822716" cy="7358890"/>
          </a:xfrm>
        </p:grpSpPr>
        <p:sp>
          <p:nvSpPr>
            <p:cNvPr id="11" name="Freeform 11"/>
            <p:cNvSpPr/>
            <p:nvPr/>
          </p:nvSpPr>
          <p:spPr>
            <a:xfrm>
              <a:off x="0" y="0"/>
              <a:ext cx="6822694" cy="7358888"/>
            </a:xfrm>
            <a:custGeom>
              <a:avLst/>
              <a:gdLst/>
              <a:ahLst/>
              <a:cxnLst/>
              <a:rect l="l" t="t" r="r" b="b"/>
              <a:pathLst>
                <a:path w="6822694" h="7358888">
                  <a:moveTo>
                    <a:pt x="0" y="378079"/>
                  </a:moveTo>
                  <a:cubicBezTo>
                    <a:pt x="0" y="169291"/>
                    <a:pt x="169291" y="0"/>
                    <a:pt x="378079" y="0"/>
                  </a:cubicBezTo>
                  <a:lnTo>
                    <a:pt x="6444615" y="0"/>
                  </a:lnTo>
                  <a:cubicBezTo>
                    <a:pt x="6653403" y="0"/>
                    <a:pt x="6822694" y="169291"/>
                    <a:pt x="6822694" y="378079"/>
                  </a:cubicBezTo>
                  <a:lnTo>
                    <a:pt x="6822694" y="6980809"/>
                  </a:lnTo>
                  <a:cubicBezTo>
                    <a:pt x="6822694" y="7189597"/>
                    <a:pt x="6653403" y="7358888"/>
                    <a:pt x="6444615" y="7358888"/>
                  </a:cubicBezTo>
                  <a:lnTo>
                    <a:pt x="378079" y="7358888"/>
                  </a:lnTo>
                  <a:cubicBezTo>
                    <a:pt x="169291" y="7358888"/>
                    <a:pt x="0" y="7189597"/>
                    <a:pt x="0" y="6980809"/>
                  </a:cubicBezTo>
                  <a:close/>
                </a:path>
              </a:pathLst>
            </a:custGeom>
            <a:solidFill>
              <a:srgbClr val="4BAE4C"/>
            </a:solidFill>
          </p:spPr>
        </p:sp>
      </p:grpSp>
      <p:sp>
        <p:nvSpPr>
          <p:cNvPr id="12" name="TextBox 12"/>
          <p:cNvSpPr txBox="1"/>
          <p:nvPr/>
        </p:nvSpPr>
        <p:spPr>
          <a:xfrm>
            <a:off x="6862617" y="4516772"/>
            <a:ext cx="4541036" cy="3876703"/>
          </a:xfrm>
          <a:prstGeom prst="rect">
            <a:avLst/>
          </a:prstGeom>
        </p:spPr>
        <p:txBody>
          <a:bodyPr lIns="0" tIns="0" rIns="0" bIns="0" rtlCol="0" anchor="t">
            <a:spAutoFit/>
          </a:bodyPr>
          <a:lstStyle/>
          <a:p>
            <a:pPr algn="l">
              <a:lnSpc>
                <a:spcPts val="3600"/>
              </a:lnSpc>
            </a:pPr>
            <a:r>
              <a:rPr lang="en-US" sz="3000">
                <a:solidFill>
                  <a:srgbClr val="FFFFFF"/>
                </a:solidFill>
                <a:latin typeface="Fira Sans 3"/>
                <a:ea typeface="Fira Sans 3"/>
                <a:cs typeface="Fira Sans 3"/>
                <a:sym typeface="Fira Sans 3"/>
              </a:rPr>
              <a:t>Title lorem ipsum dolor:</a:t>
            </a:r>
          </a:p>
          <a:p>
            <a:pPr algn="l">
              <a:lnSpc>
                <a:spcPts val="2520"/>
              </a:lnSpc>
            </a:pPr>
            <a:endParaRPr lang="en-US" sz="3000">
              <a:solidFill>
                <a:srgbClr val="FFFFFF"/>
              </a:solidFill>
              <a:latin typeface="Fira Sans 3"/>
              <a:ea typeface="Fira Sans 3"/>
              <a:cs typeface="Fira Sans 3"/>
              <a:sym typeface="Fira Sans 3"/>
            </a:endParaRPr>
          </a:p>
          <a:p>
            <a:pPr marL="380048" lvl="1" indent="-190024" algn="l">
              <a:lnSpc>
                <a:spcPts val="2520"/>
              </a:lnSpc>
              <a:buFont typeface="Arial"/>
              <a:buChar char="•"/>
            </a:pPr>
            <a:r>
              <a:rPr lang="en-US" sz="2100">
                <a:solidFill>
                  <a:srgbClr val="FFFFFF"/>
                </a:solidFill>
                <a:latin typeface="Fira Sans 3"/>
                <a:ea typeface="Fira Sans 3"/>
                <a:cs typeface="Fira Sans 3"/>
                <a:sym typeface="Fira Sans 3"/>
              </a:rPr>
              <a:t>Lorem ipsum dolor inset ratem nam dolorem fugia quae sam.</a:t>
            </a:r>
          </a:p>
          <a:p>
            <a:pPr marL="380048" lvl="1" indent="-190024" algn="l">
              <a:lnSpc>
                <a:spcPts val="2520"/>
              </a:lnSpc>
              <a:buFont typeface="Arial"/>
              <a:buChar char="•"/>
            </a:pPr>
            <a:r>
              <a:rPr lang="en-US" sz="2100">
                <a:solidFill>
                  <a:srgbClr val="FFFFFF"/>
                </a:solidFill>
                <a:latin typeface="Fira Sans 3"/>
                <a:ea typeface="Fira Sans 3"/>
                <a:cs typeface="Fira Sans 3"/>
                <a:sym typeface="Fira Sans 3"/>
              </a:rPr>
              <a:t>Corepudis anihil illaborro. </a:t>
            </a:r>
          </a:p>
          <a:p>
            <a:pPr marL="380048" lvl="1" indent="-190024" algn="l">
              <a:lnSpc>
                <a:spcPts val="2520"/>
              </a:lnSpc>
              <a:buFont typeface="Arial"/>
              <a:buChar char="•"/>
            </a:pPr>
            <a:r>
              <a:rPr lang="en-US" sz="2100">
                <a:solidFill>
                  <a:srgbClr val="FFFFFF"/>
                </a:solidFill>
                <a:latin typeface="Fira Sans 3"/>
                <a:ea typeface="Fira Sans 3"/>
                <a:cs typeface="Fira Sans 3"/>
                <a:sym typeface="Fira Sans 3"/>
              </a:rPr>
              <a:t>Aciunt, tem as eosam fugitatenim Volorro volum sit, nobit undit odionse voluptur.</a:t>
            </a:r>
          </a:p>
          <a:p>
            <a:pPr marL="380048" lvl="1" indent="-190024" algn="l">
              <a:lnSpc>
                <a:spcPts val="2520"/>
              </a:lnSpc>
              <a:buFont typeface="Arial"/>
              <a:buChar char="•"/>
            </a:pPr>
            <a:r>
              <a:rPr lang="en-US" sz="2100">
                <a:solidFill>
                  <a:srgbClr val="FFFFFF"/>
                </a:solidFill>
                <a:latin typeface="Fira Sans 3"/>
                <a:ea typeface="Fira Sans 3"/>
                <a:cs typeface="Fira Sans 3"/>
                <a:sym typeface="Fira Sans 3"/>
              </a:rPr>
              <a:t>Fugia quae sam aute corepudis anihil illaborro offici.</a:t>
            </a:r>
          </a:p>
        </p:txBody>
      </p:sp>
      <p:sp>
        <p:nvSpPr>
          <p:cNvPr id="13" name="TextBox 13"/>
          <p:cNvSpPr txBox="1"/>
          <p:nvPr/>
        </p:nvSpPr>
        <p:spPr>
          <a:xfrm>
            <a:off x="12621684" y="4516772"/>
            <a:ext cx="4541036" cy="3876703"/>
          </a:xfrm>
          <a:prstGeom prst="rect">
            <a:avLst/>
          </a:prstGeom>
        </p:spPr>
        <p:txBody>
          <a:bodyPr lIns="0" tIns="0" rIns="0" bIns="0" rtlCol="0" anchor="t">
            <a:spAutoFit/>
          </a:bodyPr>
          <a:lstStyle/>
          <a:p>
            <a:pPr algn="l">
              <a:lnSpc>
                <a:spcPts val="3600"/>
              </a:lnSpc>
            </a:pPr>
            <a:r>
              <a:rPr lang="en-US" sz="3000">
                <a:solidFill>
                  <a:srgbClr val="FFFFFF"/>
                </a:solidFill>
                <a:latin typeface="Fira Sans 3"/>
                <a:ea typeface="Fira Sans 3"/>
                <a:cs typeface="Fira Sans 3"/>
                <a:sym typeface="Fira Sans 3"/>
              </a:rPr>
              <a:t>Title lorem ipsum dolor:</a:t>
            </a:r>
          </a:p>
          <a:p>
            <a:pPr algn="l">
              <a:lnSpc>
                <a:spcPts val="3600"/>
              </a:lnSpc>
            </a:pPr>
            <a:endParaRPr lang="en-US" sz="3000">
              <a:solidFill>
                <a:srgbClr val="FFFFFF"/>
              </a:solidFill>
              <a:latin typeface="Fira Sans 3"/>
              <a:ea typeface="Fira Sans 3"/>
              <a:cs typeface="Fira Sans 3"/>
              <a:sym typeface="Fira Sans 3"/>
            </a:endParaRPr>
          </a:p>
          <a:p>
            <a:pPr algn="l">
              <a:lnSpc>
                <a:spcPts val="3600"/>
              </a:lnSpc>
            </a:pPr>
            <a:r>
              <a:rPr lang="en-US" sz="3000">
                <a:solidFill>
                  <a:srgbClr val="FFFFFF"/>
                </a:solidFill>
                <a:latin typeface="Fira Sans 3"/>
                <a:ea typeface="Fira Sans 3"/>
                <a:cs typeface="Fira Sans 3"/>
                <a:sym typeface="Fira Sans 3"/>
              </a:rPr>
              <a:t>Lorem ipsum dolor inset ratem nam dolorem fugia quae sam aute corepudis anihil illabor offici te aciunt, tem as eosam fugitaten.</a:t>
            </a:r>
          </a:p>
        </p:txBody>
      </p:sp>
      <p:sp>
        <p:nvSpPr>
          <p:cNvPr id="14" name="Freeform 14"/>
          <p:cNvSpPr/>
          <p:nvPr/>
        </p:nvSpPr>
        <p:spPr>
          <a:xfrm>
            <a:off x="2576720" y="2588309"/>
            <a:ext cx="1594689" cy="1594689"/>
          </a:xfrm>
          <a:custGeom>
            <a:avLst/>
            <a:gdLst/>
            <a:ahLst/>
            <a:cxnLst/>
            <a:rect l="l" t="t" r="r" b="b"/>
            <a:pathLst>
              <a:path w="1594689" h="1594689">
                <a:moveTo>
                  <a:pt x="0" y="0"/>
                </a:moveTo>
                <a:lnTo>
                  <a:pt x="1594688" y="0"/>
                </a:lnTo>
                <a:lnTo>
                  <a:pt x="1594688" y="1594689"/>
                </a:lnTo>
                <a:lnTo>
                  <a:pt x="0" y="15946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a:off x="8335790" y="2588308"/>
            <a:ext cx="1594689" cy="1594689"/>
          </a:xfrm>
          <a:custGeom>
            <a:avLst/>
            <a:gdLst/>
            <a:ahLst/>
            <a:cxnLst/>
            <a:rect l="l" t="t" r="r" b="b"/>
            <a:pathLst>
              <a:path w="1594689" h="1594689">
                <a:moveTo>
                  <a:pt x="0" y="0"/>
                </a:moveTo>
                <a:lnTo>
                  <a:pt x="1594688" y="0"/>
                </a:lnTo>
                <a:lnTo>
                  <a:pt x="1594688" y="1594689"/>
                </a:lnTo>
                <a:lnTo>
                  <a:pt x="0" y="15946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14094856" y="2588308"/>
            <a:ext cx="1594689" cy="1594689"/>
          </a:xfrm>
          <a:custGeom>
            <a:avLst/>
            <a:gdLst/>
            <a:ahLst/>
            <a:cxnLst/>
            <a:rect l="l" t="t" r="r" b="b"/>
            <a:pathLst>
              <a:path w="1594689" h="1594689">
                <a:moveTo>
                  <a:pt x="0" y="0"/>
                </a:moveTo>
                <a:lnTo>
                  <a:pt x="1594690" y="0"/>
                </a:lnTo>
                <a:lnTo>
                  <a:pt x="1594690" y="1594689"/>
                </a:lnTo>
                <a:lnTo>
                  <a:pt x="0" y="15946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TextBox 17"/>
          <p:cNvSpPr txBox="1"/>
          <p:nvPr/>
        </p:nvSpPr>
        <p:spPr>
          <a:xfrm>
            <a:off x="2528370" y="2939023"/>
            <a:ext cx="1642978" cy="967359"/>
          </a:xfrm>
          <a:prstGeom prst="rect">
            <a:avLst/>
          </a:prstGeom>
        </p:spPr>
        <p:txBody>
          <a:bodyPr lIns="0" tIns="0" rIns="0" bIns="0" rtlCol="0" anchor="t">
            <a:spAutoFit/>
          </a:bodyPr>
          <a:lstStyle/>
          <a:p>
            <a:pPr algn="ctr">
              <a:lnSpc>
                <a:spcPts val="7128"/>
              </a:lnSpc>
            </a:pPr>
            <a:r>
              <a:rPr lang="en-US" sz="6600" b="1">
                <a:solidFill>
                  <a:srgbClr val="FFFFFF"/>
                </a:solidFill>
                <a:latin typeface="Arimo Bold"/>
                <a:ea typeface="Arimo Bold"/>
                <a:cs typeface="Arimo Bold"/>
                <a:sym typeface="Arimo Bold"/>
              </a:rPr>
              <a:t>1</a:t>
            </a:r>
          </a:p>
        </p:txBody>
      </p:sp>
      <p:sp>
        <p:nvSpPr>
          <p:cNvPr id="18" name="TextBox 18"/>
          <p:cNvSpPr txBox="1"/>
          <p:nvPr/>
        </p:nvSpPr>
        <p:spPr>
          <a:xfrm>
            <a:off x="8287500" y="2939023"/>
            <a:ext cx="1642978" cy="967359"/>
          </a:xfrm>
          <a:prstGeom prst="rect">
            <a:avLst/>
          </a:prstGeom>
        </p:spPr>
        <p:txBody>
          <a:bodyPr lIns="0" tIns="0" rIns="0" bIns="0" rtlCol="0" anchor="t">
            <a:spAutoFit/>
          </a:bodyPr>
          <a:lstStyle/>
          <a:p>
            <a:pPr algn="ctr">
              <a:lnSpc>
                <a:spcPts val="7128"/>
              </a:lnSpc>
            </a:pPr>
            <a:r>
              <a:rPr lang="en-US" sz="6600" b="1">
                <a:solidFill>
                  <a:srgbClr val="FFFFFF"/>
                </a:solidFill>
                <a:latin typeface="Arimo Bold"/>
                <a:ea typeface="Arimo Bold"/>
                <a:cs typeface="Arimo Bold"/>
                <a:sym typeface="Arimo Bold"/>
              </a:rPr>
              <a:t>2</a:t>
            </a:r>
          </a:p>
        </p:txBody>
      </p:sp>
      <p:sp>
        <p:nvSpPr>
          <p:cNvPr id="19" name="TextBox 19"/>
          <p:cNvSpPr txBox="1"/>
          <p:nvPr/>
        </p:nvSpPr>
        <p:spPr>
          <a:xfrm>
            <a:off x="14046567" y="2939023"/>
            <a:ext cx="1642978" cy="967359"/>
          </a:xfrm>
          <a:prstGeom prst="rect">
            <a:avLst/>
          </a:prstGeom>
        </p:spPr>
        <p:txBody>
          <a:bodyPr lIns="0" tIns="0" rIns="0" bIns="0" rtlCol="0" anchor="t">
            <a:spAutoFit/>
          </a:bodyPr>
          <a:lstStyle/>
          <a:p>
            <a:pPr algn="ctr">
              <a:lnSpc>
                <a:spcPts val="7128"/>
              </a:lnSpc>
            </a:pPr>
            <a:r>
              <a:rPr lang="en-US" sz="6600" b="1">
                <a:solidFill>
                  <a:srgbClr val="FFFFFF"/>
                </a:solidFill>
                <a:latin typeface="Arimo Bold"/>
                <a:ea typeface="Arimo Bold"/>
                <a:cs typeface="Arimo Bold"/>
                <a:sym typeface="Arimo Bold"/>
              </a:rPr>
              <a:t>3</a:t>
            </a:r>
          </a:p>
        </p:txBody>
      </p:sp>
      <p:sp>
        <p:nvSpPr>
          <p:cNvPr id="20" name="TextBox 20"/>
          <p:cNvSpPr txBox="1"/>
          <p:nvPr/>
        </p:nvSpPr>
        <p:spPr>
          <a:xfrm>
            <a:off x="2519017" y="476518"/>
            <a:ext cx="5721495" cy="771878"/>
          </a:xfrm>
          <a:prstGeom prst="rect">
            <a:avLst/>
          </a:prstGeom>
        </p:spPr>
        <p:txBody>
          <a:bodyPr wrap="square" lIns="0" tIns="0" rIns="0" bIns="0" rtlCol="0" anchor="t">
            <a:spAutoFit/>
          </a:bodyPr>
          <a:lstStyle/>
          <a:p>
            <a:pPr algn="l">
              <a:lnSpc>
                <a:spcPts val="6440"/>
              </a:lnSpc>
            </a:pPr>
            <a:r>
              <a:rPr lang="en-US" sz="4600">
                <a:solidFill>
                  <a:srgbClr val="000000"/>
                </a:solidFill>
                <a:latin typeface="Fira Sans 1"/>
                <a:ea typeface="Fira Sans 1"/>
                <a:cs typeface="Fira Sans 1"/>
                <a:sym typeface="Fira Sans 1"/>
              </a:rPr>
              <a:t>Click to add title</a:t>
            </a:r>
          </a:p>
        </p:txBody>
      </p:sp>
      <p:sp>
        <p:nvSpPr>
          <p:cNvPr id="21" name="TextBox 21"/>
          <p:cNvSpPr txBox="1"/>
          <p:nvPr/>
        </p:nvSpPr>
        <p:spPr>
          <a:xfrm>
            <a:off x="10005136" y="9587077"/>
            <a:ext cx="7467318" cy="238125"/>
          </a:xfrm>
          <a:prstGeom prst="rect">
            <a:avLst/>
          </a:prstGeom>
        </p:spPr>
        <p:txBody>
          <a:bodyPr lIns="0" tIns="0" rIns="0" bIns="0" rtlCol="0" anchor="t">
            <a:spAutoFit/>
          </a:bodyPr>
          <a:lstStyle/>
          <a:p>
            <a:pPr algn="r">
              <a:lnSpc>
                <a:spcPts val="1800"/>
              </a:lnSpc>
            </a:pPr>
            <a:r>
              <a:rPr lang="en-US" sz="1500">
                <a:solidFill>
                  <a:srgbClr val="F4971A"/>
                </a:solidFill>
                <a:latin typeface="Fira Sans 3"/>
                <a:ea typeface="Fira Sans 3"/>
                <a:cs typeface="Fira Sans 3"/>
                <a:sym typeface="Fira Sans 3"/>
              </a:rPr>
              <a:t>  | </a:t>
            </a:r>
            <a:r>
              <a:rPr lang="en-US" sz="1500">
                <a:solidFill>
                  <a:srgbClr val="000000"/>
                </a:solidFill>
                <a:latin typeface="Fira Sans 3"/>
                <a:ea typeface="Fira Sans 3"/>
                <a:cs typeface="Fira Sans 3"/>
                <a:sym typeface="Fira Sans 3"/>
              </a:rPr>
              <a:t> ‹#›</a:t>
            </a:r>
          </a:p>
        </p:txBody>
      </p:sp>
      <p:sp>
        <p:nvSpPr>
          <p:cNvPr id="22" name="TextBox 22"/>
          <p:cNvSpPr txBox="1"/>
          <p:nvPr/>
        </p:nvSpPr>
        <p:spPr>
          <a:xfrm>
            <a:off x="815545" y="9587077"/>
            <a:ext cx="7467318" cy="238125"/>
          </a:xfrm>
          <a:prstGeom prst="rect">
            <a:avLst/>
          </a:prstGeom>
        </p:spPr>
        <p:txBody>
          <a:bodyPr lIns="0" tIns="0" rIns="0" bIns="0" rtlCol="0" anchor="t">
            <a:spAutoFit/>
          </a:bodyPr>
          <a:lstStyle/>
          <a:p>
            <a:pPr algn="l">
              <a:lnSpc>
                <a:spcPts val="1800"/>
              </a:lnSpc>
            </a:pPr>
            <a:r>
              <a:rPr lang="en-US" sz="1500">
                <a:solidFill>
                  <a:srgbClr val="000000"/>
                </a:solidFill>
                <a:latin typeface="Fira Sans 2"/>
                <a:ea typeface="Fira Sans 2"/>
                <a:cs typeface="Fira Sans 2"/>
                <a:sym typeface="Fira Sans 2"/>
              </a:rPr>
              <a:t>Click to edit presentation title</a:t>
            </a:r>
          </a:p>
        </p:txBody>
      </p:sp>
      <p:sp>
        <p:nvSpPr>
          <p:cNvPr id="23" name="AutoShape 23"/>
          <p:cNvSpPr/>
          <p:nvPr/>
        </p:nvSpPr>
        <p:spPr>
          <a:xfrm rot="2946">
            <a:off x="808399" y="9409820"/>
            <a:ext cx="16671203" cy="0"/>
          </a:xfrm>
          <a:prstGeom prst="line">
            <a:avLst/>
          </a:prstGeom>
          <a:ln w="28575" cap="rnd">
            <a:solidFill>
              <a:srgbClr val="F4971A"/>
            </a:solidFill>
            <a:prstDash val="solid"/>
            <a:headEnd type="none" w="sm" len="sm"/>
            <a:tailEnd type="none" w="sm" len="sm"/>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 y="0"/>
            <a:ext cx="18287991" cy="10286996"/>
          </a:xfrm>
          <a:custGeom>
            <a:avLst/>
            <a:gdLst/>
            <a:ahLst/>
            <a:cxnLst/>
            <a:rect l="l" t="t" r="r" b="b"/>
            <a:pathLst>
              <a:path w="18287991" h="10286996">
                <a:moveTo>
                  <a:pt x="0" y="0"/>
                </a:moveTo>
                <a:lnTo>
                  <a:pt x="18287992" y="0"/>
                </a:lnTo>
                <a:lnTo>
                  <a:pt x="18287992" y="10286996"/>
                </a:lnTo>
                <a:lnTo>
                  <a:pt x="0" y="10286996"/>
                </a:lnTo>
                <a:lnTo>
                  <a:pt x="0" y="0"/>
                </a:lnTo>
                <a:close/>
              </a:path>
            </a:pathLst>
          </a:custGeom>
          <a:blipFill>
            <a:blip r:embed="rId2">
              <a:alphaModFix amt="9999"/>
            </a:blip>
            <a:stretch>
              <a:fillRect/>
            </a:stretch>
          </a:blipFill>
        </p:spPr>
      </p:sp>
      <p:sp>
        <p:nvSpPr>
          <p:cNvPr id="3" name="Freeform 3"/>
          <p:cNvSpPr/>
          <p:nvPr/>
        </p:nvSpPr>
        <p:spPr>
          <a:xfrm>
            <a:off x="769778" y="479160"/>
            <a:ext cx="1292488" cy="1292489"/>
          </a:xfrm>
          <a:custGeom>
            <a:avLst/>
            <a:gdLst/>
            <a:ahLst/>
            <a:cxnLst/>
            <a:rect l="l" t="t" r="r" b="b"/>
            <a:pathLst>
              <a:path w="1292488" h="1292489">
                <a:moveTo>
                  <a:pt x="0" y="0"/>
                </a:moveTo>
                <a:lnTo>
                  <a:pt x="1292488" y="0"/>
                </a:lnTo>
                <a:lnTo>
                  <a:pt x="1292488" y="1292489"/>
                </a:lnTo>
                <a:lnTo>
                  <a:pt x="0" y="1292489"/>
                </a:lnTo>
                <a:lnTo>
                  <a:pt x="0" y="0"/>
                </a:lnTo>
                <a:close/>
              </a:path>
            </a:pathLst>
          </a:custGeom>
          <a:blipFill>
            <a:blip r:embed="rId3"/>
            <a:stretch>
              <a:fillRect b="-117"/>
            </a:stretch>
          </a:blipFill>
        </p:spPr>
      </p:sp>
      <p:sp>
        <p:nvSpPr>
          <p:cNvPr id="4" name="TextBox 4"/>
          <p:cNvSpPr txBox="1"/>
          <p:nvPr/>
        </p:nvSpPr>
        <p:spPr>
          <a:xfrm>
            <a:off x="1081086" y="3281971"/>
            <a:ext cx="6042387" cy="4598640"/>
          </a:xfrm>
          <a:prstGeom prst="rect">
            <a:avLst/>
          </a:prstGeom>
        </p:spPr>
        <p:txBody>
          <a:bodyPr lIns="0" tIns="0" rIns="0" bIns="0" rtlCol="0" anchor="t">
            <a:spAutoFit/>
          </a:bodyPr>
          <a:lstStyle/>
          <a:p>
            <a:pPr algn="l">
              <a:lnSpc>
                <a:spcPts val="3600"/>
              </a:lnSpc>
            </a:pPr>
            <a:r>
              <a:rPr lang="en-US" sz="3000" b="1">
                <a:solidFill>
                  <a:srgbClr val="000000"/>
                </a:solidFill>
                <a:latin typeface="Fira Sans 3 Medium"/>
                <a:ea typeface="Fira Sans 3 Medium"/>
                <a:cs typeface="Fira Sans 3 Medium"/>
                <a:sym typeface="Fira Sans 3 Medium"/>
              </a:rPr>
              <a:t>Secondary title lorem ipsum:</a:t>
            </a:r>
          </a:p>
          <a:p>
            <a:pPr algn="l">
              <a:lnSpc>
                <a:spcPts val="3600"/>
              </a:lnSpc>
            </a:pPr>
            <a:endParaRPr lang="en-US" sz="3000" b="1">
              <a:solidFill>
                <a:srgbClr val="000000"/>
              </a:solidFill>
              <a:latin typeface="Fira Sans 3 Medium"/>
              <a:ea typeface="Fira Sans 3 Medium"/>
              <a:cs typeface="Fira Sans 3 Medium"/>
              <a:sym typeface="Fira Sans 3 Medium"/>
            </a:endParaRPr>
          </a:p>
          <a:p>
            <a:pPr algn="l">
              <a:lnSpc>
                <a:spcPts val="3600"/>
              </a:lnSpc>
            </a:pPr>
            <a:r>
              <a:rPr lang="en-US" sz="3000" b="1">
                <a:solidFill>
                  <a:srgbClr val="D4175C"/>
                </a:solidFill>
                <a:latin typeface="Fira Sans 3 Medium"/>
                <a:ea typeface="Fira Sans 3 Medium"/>
                <a:cs typeface="Fira Sans 3 Medium"/>
                <a:sym typeface="Fira Sans 3 Medium"/>
              </a:rPr>
              <a:t>Opening paragraph title lorem ipsum dolor inset ratem nam dolorem fugia quae sam aute corepudis anihil illabor offici </a:t>
            </a:r>
          </a:p>
          <a:p>
            <a:pPr algn="l">
              <a:lnSpc>
                <a:spcPts val="3600"/>
              </a:lnSpc>
            </a:pPr>
            <a:r>
              <a:rPr lang="en-US" sz="3000" b="1">
                <a:solidFill>
                  <a:srgbClr val="D4175C"/>
                </a:solidFill>
                <a:latin typeface="Fira Sans 3 Medium"/>
                <a:ea typeface="Fira Sans 3 Medium"/>
                <a:cs typeface="Fira Sans 3 Medium"/>
                <a:sym typeface="Fira Sans 3 Medium"/>
              </a:rPr>
              <a:t>te aciunt, tem as sam aute corepudis eosam fugitaten.</a:t>
            </a:r>
          </a:p>
        </p:txBody>
      </p:sp>
      <p:grpSp>
        <p:nvGrpSpPr>
          <p:cNvPr id="5" name="Group 5"/>
          <p:cNvGrpSpPr/>
          <p:nvPr/>
        </p:nvGrpSpPr>
        <p:grpSpPr>
          <a:xfrm rot="5400000">
            <a:off x="3905874" y="-269778"/>
            <a:ext cx="127268" cy="6307929"/>
            <a:chOff x="0" y="0"/>
            <a:chExt cx="169690" cy="8410572"/>
          </a:xfrm>
        </p:grpSpPr>
        <p:sp>
          <p:nvSpPr>
            <p:cNvPr id="6" name="Freeform 6"/>
            <p:cNvSpPr/>
            <p:nvPr/>
          </p:nvSpPr>
          <p:spPr>
            <a:xfrm>
              <a:off x="0" y="0"/>
              <a:ext cx="169672" cy="8410575"/>
            </a:xfrm>
            <a:custGeom>
              <a:avLst/>
              <a:gdLst/>
              <a:ahLst/>
              <a:cxnLst/>
              <a:rect l="l" t="t" r="r" b="b"/>
              <a:pathLst>
                <a:path w="169672" h="8410575">
                  <a:moveTo>
                    <a:pt x="0" y="0"/>
                  </a:moveTo>
                  <a:lnTo>
                    <a:pt x="169672" y="0"/>
                  </a:lnTo>
                  <a:lnTo>
                    <a:pt x="169672" y="8410575"/>
                  </a:lnTo>
                  <a:lnTo>
                    <a:pt x="0" y="8410575"/>
                  </a:lnTo>
                  <a:close/>
                </a:path>
              </a:pathLst>
            </a:custGeom>
            <a:solidFill>
              <a:srgbClr val="D4175C"/>
            </a:solidFill>
          </p:spPr>
        </p:sp>
      </p:grpSp>
      <p:grpSp>
        <p:nvGrpSpPr>
          <p:cNvPr id="7" name="Group 7"/>
          <p:cNvGrpSpPr/>
          <p:nvPr/>
        </p:nvGrpSpPr>
        <p:grpSpPr>
          <a:xfrm rot="5400000">
            <a:off x="3905874" y="4790281"/>
            <a:ext cx="127268" cy="6307929"/>
            <a:chOff x="0" y="0"/>
            <a:chExt cx="169690" cy="8410572"/>
          </a:xfrm>
        </p:grpSpPr>
        <p:sp>
          <p:nvSpPr>
            <p:cNvPr id="8" name="Freeform 8"/>
            <p:cNvSpPr/>
            <p:nvPr/>
          </p:nvSpPr>
          <p:spPr>
            <a:xfrm>
              <a:off x="0" y="0"/>
              <a:ext cx="169672" cy="8410575"/>
            </a:xfrm>
            <a:custGeom>
              <a:avLst/>
              <a:gdLst/>
              <a:ahLst/>
              <a:cxnLst/>
              <a:rect l="l" t="t" r="r" b="b"/>
              <a:pathLst>
                <a:path w="169672" h="8410575">
                  <a:moveTo>
                    <a:pt x="0" y="0"/>
                  </a:moveTo>
                  <a:lnTo>
                    <a:pt x="169672" y="0"/>
                  </a:lnTo>
                  <a:lnTo>
                    <a:pt x="169672" y="8410575"/>
                  </a:lnTo>
                  <a:lnTo>
                    <a:pt x="0" y="8410575"/>
                  </a:lnTo>
                  <a:close/>
                </a:path>
              </a:pathLst>
            </a:custGeom>
            <a:solidFill>
              <a:srgbClr val="F4971A"/>
            </a:solidFill>
          </p:spPr>
        </p:sp>
      </p:grpSp>
      <p:sp>
        <p:nvSpPr>
          <p:cNvPr id="9" name="TextBox 9"/>
          <p:cNvSpPr txBox="1"/>
          <p:nvPr/>
        </p:nvSpPr>
        <p:spPr>
          <a:xfrm>
            <a:off x="2479604" y="456811"/>
            <a:ext cx="5012046" cy="771878"/>
          </a:xfrm>
          <a:prstGeom prst="rect">
            <a:avLst/>
          </a:prstGeom>
        </p:spPr>
        <p:txBody>
          <a:bodyPr wrap="square" lIns="0" tIns="0" rIns="0" bIns="0" rtlCol="0" anchor="t">
            <a:spAutoFit/>
          </a:bodyPr>
          <a:lstStyle/>
          <a:p>
            <a:pPr algn="l">
              <a:lnSpc>
                <a:spcPts val="6440"/>
              </a:lnSpc>
            </a:pPr>
            <a:r>
              <a:rPr lang="en-US" sz="4600">
                <a:solidFill>
                  <a:srgbClr val="000000"/>
                </a:solidFill>
                <a:latin typeface="Fira Sans 1"/>
                <a:ea typeface="Fira Sans 1"/>
                <a:cs typeface="Fira Sans 1"/>
                <a:sym typeface="Fira Sans 1"/>
              </a:rPr>
              <a:t>Click to add title</a:t>
            </a:r>
          </a:p>
        </p:txBody>
      </p:sp>
      <p:sp>
        <p:nvSpPr>
          <p:cNvPr id="10" name="TextBox 10"/>
          <p:cNvSpPr txBox="1"/>
          <p:nvPr/>
        </p:nvSpPr>
        <p:spPr>
          <a:xfrm>
            <a:off x="10005136" y="9587077"/>
            <a:ext cx="7467318" cy="238125"/>
          </a:xfrm>
          <a:prstGeom prst="rect">
            <a:avLst/>
          </a:prstGeom>
        </p:spPr>
        <p:txBody>
          <a:bodyPr lIns="0" tIns="0" rIns="0" bIns="0" rtlCol="0" anchor="t">
            <a:spAutoFit/>
          </a:bodyPr>
          <a:lstStyle/>
          <a:p>
            <a:pPr algn="r">
              <a:lnSpc>
                <a:spcPts val="1800"/>
              </a:lnSpc>
            </a:pPr>
            <a:r>
              <a:rPr lang="en-US" sz="1500">
                <a:solidFill>
                  <a:srgbClr val="F4971A"/>
                </a:solidFill>
                <a:latin typeface="Fira Sans 3"/>
                <a:ea typeface="Fira Sans 3"/>
                <a:cs typeface="Fira Sans 3"/>
                <a:sym typeface="Fira Sans 3"/>
              </a:rPr>
              <a:t>  | </a:t>
            </a:r>
            <a:r>
              <a:rPr lang="en-US" sz="1500">
                <a:solidFill>
                  <a:srgbClr val="000000"/>
                </a:solidFill>
                <a:latin typeface="Fira Sans 3"/>
                <a:ea typeface="Fira Sans 3"/>
                <a:cs typeface="Fira Sans 3"/>
                <a:sym typeface="Fira Sans 3"/>
              </a:rPr>
              <a:t> ‹#›</a:t>
            </a:r>
          </a:p>
        </p:txBody>
      </p:sp>
      <p:sp>
        <p:nvSpPr>
          <p:cNvPr id="11" name="TextBox 11"/>
          <p:cNvSpPr txBox="1"/>
          <p:nvPr/>
        </p:nvSpPr>
        <p:spPr>
          <a:xfrm>
            <a:off x="815545" y="9587077"/>
            <a:ext cx="7467318" cy="238125"/>
          </a:xfrm>
          <a:prstGeom prst="rect">
            <a:avLst/>
          </a:prstGeom>
        </p:spPr>
        <p:txBody>
          <a:bodyPr lIns="0" tIns="0" rIns="0" bIns="0" rtlCol="0" anchor="t">
            <a:spAutoFit/>
          </a:bodyPr>
          <a:lstStyle/>
          <a:p>
            <a:pPr algn="l">
              <a:lnSpc>
                <a:spcPts val="1800"/>
              </a:lnSpc>
            </a:pPr>
            <a:r>
              <a:rPr lang="en-US" sz="1500">
                <a:solidFill>
                  <a:srgbClr val="000000"/>
                </a:solidFill>
                <a:latin typeface="Fira Sans 2"/>
                <a:ea typeface="Fira Sans 2"/>
                <a:cs typeface="Fira Sans 2"/>
                <a:sym typeface="Fira Sans 2"/>
              </a:rPr>
              <a:t>Click to edit presentation title</a:t>
            </a:r>
          </a:p>
        </p:txBody>
      </p:sp>
      <p:sp>
        <p:nvSpPr>
          <p:cNvPr id="12" name="AutoShape 12"/>
          <p:cNvSpPr/>
          <p:nvPr/>
        </p:nvSpPr>
        <p:spPr>
          <a:xfrm rot="2946">
            <a:off x="808399" y="9409820"/>
            <a:ext cx="16671203" cy="0"/>
          </a:xfrm>
          <a:prstGeom prst="line">
            <a:avLst/>
          </a:prstGeom>
          <a:ln w="28575" cap="rnd">
            <a:solidFill>
              <a:srgbClr val="F4971A"/>
            </a:solidFill>
            <a:prstDash val="solid"/>
            <a:headEnd type="none" w="sm" len="sm"/>
            <a:tailEnd type="none" w="sm" len="sm"/>
          </a:ln>
        </p:spPr>
      </p:sp>
      <p:sp>
        <p:nvSpPr>
          <p:cNvPr id="13" name="TextBox 13"/>
          <p:cNvSpPr txBox="1"/>
          <p:nvPr/>
        </p:nvSpPr>
        <p:spPr>
          <a:xfrm>
            <a:off x="8067369" y="3291496"/>
            <a:ext cx="9070257" cy="4505325"/>
          </a:xfrm>
          <a:prstGeom prst="rect">
            <a:avLst/>
          </a:prstGeom>
        </p:spPr>
        <p:txBody>
          <a:bodyPr lIns="0" tIns="0" rIns="0" bIns="0" rtlCol="0" anchor="t">
            <a:spAutoFit/>
          </a:bodyPr>
          <a:lstStyle/>
          <a:p>
            <a:pPr marL="488632" lvl="1" indent="-244316" algn="l">
              <a:lnSpc>
                <a:spcPts val="3240"/>
              </a:lnSpc>
              <a:buFont typeface="Arial"/>
              <a:buChar char="•"/>
            </a:pPr>
            <a:r>
              <a:rPr lang="en-US" sz="2700">
                <a:solidFill>
                  <a:srgbClr val="000000"/>
                </a:solidFill>
                <a:latin typeface="Fira Sans 3"/>
                <a:ea typeface="Fira Sans 3"/>
                <a:cs typeface="Fira Sans 3"/>
                <a:sym typeface="Fira Sans 3"/>
              </a:rPr>
              <a:t>Bullet points across two lines lorem ipsum dolor inset ratem nam dolorem fugia quae sam aute.</a:t>
            </a:r>
          </a:p>
          <a:p>
            <a:pPr marL="488632" lvl="1" indent="-244316" algn="l">
              <a:lnSpc>
                <a:spcPts val="3240"/>
              </a:lnSpc>
              <a:buFont typeface="Arial"/>
              <a:buChar char="•"/>
            </a:pPr>
            <a:r>
              <a:rPr lang="en-US" sz="2700">
                <a:solidFill>
                  <a:srgbClr val="000000"/>
                </a:solidFill>
                <a:latin typeface="Fira Sans 3"/>
                <a:ea typeface="Fira Sans 3"/>
                <a:cs typeface="Fira Sans 3"/>
                <a:sym typeface="Fira Sans 3"/>
              </a:rPr>
              <a:t>Lorem ipsum dolor inset ratem nam dolorem fugia quae sam aute corepudis anihil illaborro offici te aciunt, tem as eosam fugitatenim. </a:t>
            </a:r>
          </a:p>
          <a:p>
            <a:pPr marL="488632" lvl="1" indent="-244316" algn="l">
              <a:lnSpc>
                <a:spcPts val="3240"/>
              </a:lnSpc>
              <a:buFont typeface="Arial"/>
              <a:buChar char="•"/>
            </a:pPr>
            <a:r>
              <a:rPr lang="en-US" sz="2700">
                <a:solidFill>
                  <a:srgbClr val="000000"/>
                </a:solidFill>
                <a:latin typeface="Fira Sans 3"/>
                <a:ea typeface="Fira Sans 3"/>
                <a:cs typeface="Fira Sans 3"/>
                <a:sym typeface="Fira Sans 3"/>
              </a:rPr>
              <a:t>Corepudis anihil illabor offici te aciunt, tem as sam aute corepudis eosam fugitaten.</a:t>
            </a:r>
          </a:p>
          <a:p>
            <a:pPr marL="488632" lvl="1" indent="-244316" algn="l">
              <a:lnSpc>
                <a:spcPts val="3240"/>
              </a:lnSpc>
              <a:buFont typeface="Arial"/>
              <a:buChar char="•"/>
            </a:pPr>
            <a:r>
              <a:rPr lang="en-US" sz="2700">
                <a:solidFill>
                  <a:srgbClr val="000000"/>
                </a:solidFill>
                <a:latin typeface="Fira Sans 3"/>
                <a:ea typeface="Fira Sans 3"/>
                <a:cs typeface="Fira Sans 3"/>
                <a:sym typeface="Fira Sans 3"/>
              </a:rPr>
              <a:t>Illor ma plia volorro volum sit, nobit undit odionse voluptur orunt.</a:t>
            </a:r>
          </a:p>
          <a:p>
            <a:pPr marL="488632" lvl="1" indent="-244316" algn="l">
              <a:lnSpc>
                <a:spcPts val="3240"/>
              </a:lnSpc>
              <a:buFont typeface="Arial"/>
              <a:buChar char="•"/>
            </a:pPr>
            <a:r>
              <a:rPr lang="en-US" sz="2700">
                <a:solidFill>
                  <a:srgbClr val="000000"/>
                </a:solidFill>
                <a:latin typeface="Fira Sans 3"/>
                <a:ea typeface="Fira Sans 3"/>
                <a:cs typeface="Fira Sans 3"/>
                <a:sym typeface="Fira Sans 3"/>
              </a:rPr>
              <a:t>Ratem nam dolorem fugia quae sam aute </a:t>
            </a:r>
          </a:p>
          <a:p>
            <a:pPr marL="488632" lvl="1" indent="-244316" algn="l">
              <a:lnSpc>
                <a:spcPts val="3240"/>
              </a:lnSpc>
            </a:pPr>
            <a:r>
              <a:rPr lang="en-US" sz="2700">
                <a:solidFill>
                  <a:srgbClr val="000000"/>
                </a:solidFill>
                <a:latin typeface="Fira Sans 3"/>
                <a:ea typeface="Fira Sans 3"/>
                <a:cs typeface="Fira Sans 3"/>
                <a:sym typeface="Fira Sans 3"/>
              </a:rPr>
              <a:t>corepu anihil illaborro offici te aciunt.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983036"/>
            <a:chOff x="0" y="0"/>
            <a:chExt cx="24384000" cy="2644048"/>
          </a:xfrm>
        </p:grpSpPr>
        <p:sp>
          <p:nvSpPr>
            <p:cNvPr id="3" name="Freeform 3"/>
            <p:cNvSpPr/>
            <p:nvPr/>
          </p:nvSpPr>
          <p:spPr>
            <a:xfrm>
              <a:off x="0" y="0"/>
              <a:ext cx="24384000" cy="2644013"/>
            </a:xfrm>
            <a:custGeom>
              <a:avLst/>
              <a:gdLst/>
              <a:ahLst/>
              <a:cxnLst/>
              <a:rect l="l" t="t" r="r" b="b"/>
              <a:pathLst>
                <a:path w="24384000" h="2644013">
                  <a:moveTo>
                    <a:pt x="0" y="0"/>
                  </a:moveTo>
                  <a:lnTo>
                    <a:pt x="24384000" y="0"/>
                  </a:lnTo>
                  <a:lnTo>
                    <a:pt x="24384000" y="2644013"/>
                  </a:lnTo>
                  <a:lnTo>
                    <a:pt x="0" y="2644013"/>
                  </a:lnTo>
                  <a:close/>
                </a:path>
              </a:pathLst>
            </a:custGeom>
            <a:solidFill>
              <a:srgbClr val="D4175C"/>
            </a:solidFill>
          </p:spPr>
        </p:sp>
      </p:grpSp>
      <p:sp>
        <p:nvSpPr>
          <p:cNvPr id="4" name="Freeform 4"/>
          <p:cNvSpPr/>
          <p:nvPr/>
        </p:nvSpPr>
        <p:spPr>
          <a:xfrm>
            <a:off x="769778" y="479160"/>
            <a:ext cx="1292488" cy="1292489"/>
          </a:xfrm>
          <a:custGeom>
            <a:avLst/>
            <a:gdLst/>
            <a:ahLst/>
            <a:cxnLst/>
            <a:rect l="l" t="t" r="r" b="b"/>
            <a:pathLst>
              <a:path w="1292488" h="1292489">
                <a:moveTo>
                  <a:pt x="0" y="0"/>
                </a:moveTo>
                <a:lnTo>
                  <a:pt x="1292488" y="0"/>
                </a:lnTo>
                <a:lnTo>
                  <a:pt x="1292488" y="1292489"/>
                </a:lnTo>
                <a:lnTo>
                  <a:pt x="0" y="1292489"/>
                </a:lnTo>
                <a:lnTo>
                  <a:pt x="0" y="0"/>
                </a:lnTo>
                <a:close/>
              </a:path>
            </a:pathLst>
          </a:custGeom>
          <a:blipFill>
            <a:blip r:embed="rId2"/>
            <a:stretch>
              <a:fillRect b="-117"/>
            </a:stretch>
          </a:blipFill>
        </p:spPr>
      </p:sp>
      <p:sp>
        <p:nvSpPr>
          <p:cNvPr id="5" name="TextBox 5"/>
          <p:cNvSpPr txBox="1"/>
          <p:nvPr/>
        </p:nvSpPr>
        <p:spPr>
          <a:xfrm>
            <a:off x="1081086" y="3281971"/>
            <a:ext cx="6042387" cy="4598640"/>
          </a:xfrm>
          <a:prstGeom prst="rect">
            <a:avLst/>
          </a:prstGeom>
        </p:spPr>
        <p:txBody>
          <a:bodyPr lIns="0" tIns="0" rIns="0" bIns="0" rtlCol="0" anchor="t">
            <a:spAutoFit/>
          </a:bodyPr>
          <a:lstStyle/>
          <a:p>
            <a:pPr algn="l">
              <a:lnSpc>
                <a:spcPts val="3600"/>
              </a:lnSpc>
            </a:pPr>
            <a:r>
              <a:rPr lang="en-US" sz="3000" b="1">
                <a:solidFill>
                  <a:srgbClr val="000000"/>
                </a:solidFill>
                <a:latin typeface="Fira Sans 3 Medium"/>
                <a:ea typeface="Fira Sans 3 Medium"/>
                <a:cs typeface="Fira Sans 3 Medium"/>
                <a:sym typeface="Fira Sans 3 Medium"/>
              </a:rPr>
              <a:t>Secondary title lorem ipsum:</a:t>
            </a:r>
          </a:p>
          <a:p>
            <a:pPr algn="l">
              <a:lnSpc>
                <a:spcPts val="3600"/>
              </a:lnSpc>
            </a:pPr>
            <a:endParaRPr lang="en-US" sz="3000" b="1">
              <a:solidFill>
                <a:srgbClr val="000000"/>
              </a:solidFill>
              <a:latin typeface="Fira Sans 3 Medium"/>
              <a:ea typeface="Fira Sans 3 Medium"/>
              <a:cs typeface="Fira Sans 3 Medium"/>
              <a:sym typeface="Fira Sans 3 Medium"/>
            </a:endParaRPr>
          </a:p>
          <a:p>
            <a:pPr algn="l">
              <a:lnSpc>
                <a:spcPts val="3600"/>
              </a:lnSpc>
            </a:pPr>
            <a:r>
              <a:rPr lang="en-US" sz="3000" b="1">
                <a:solidFill>
                  <a:srgbClr val="D4175C"/>
                </a:solidFill>
                <a:latin typeface="Fira Sans 3 Medium"/>
                <a:ea typeface="Fira Sans 3 Medium"/>
                <a:cs typeface="Fira Sans 3 Medium"/>
                <a:sym typeface="Fira Sans 3 Medium"/>
              </a:rPr>
              <a:t>Opening paragraph title lorem ipsum dolor inset ratem nam dolorem fugia quae sam aute corepudis anihil illabor offici </a:t>
            </a:r>
          </a:p>
          <a:p>
            <a:pPr algn="l">
              <a:lnSpc>
                <a:spcPts val="3600"/>
              </a:lnSpc>
            </a:pPr>
            <a:r>
              <a:rPr lang="en-US" sz="3000" b="1">
                <a:solidFill>
                  <a:srgbClr val="D4175C"/>
                </a:solidFill>
                <a:latin typeface="Fira Sans 3 Medium"/>
                <a:ea typeface="Fira Sans 3 Medium"/>
                <a:cs typeface="Fira Sans 3 Medium"/>
                <a:sym typeface="Fira Sans 3 Medium"/>
              </a:rPr>
              <a:t>te aciunt, tem as sam aute corepudis eosam fugitaten.</a:t>
            </a:r>
          </a:p>
        </p:txBody>
      </p:sp>
      <p:grpSp>
        <p:nvGrpSpPr>
          <p:cNvPr id="6" name="Group 6"/>
          <p:cNvGrpSpPr/>
          <p:nvPr/>
        </p:nvGrpSpPr>
        <p:grpSpPr>
          <a:xfrm rot="5400000">
            <a:off x="3905874" y="-269778"/>
            <a:ext cx="127268" cy="6307929"/>
            <a:chOff x="0" y="0"/>
            <a:chExt cx="169690" cy="8410572"/>
          </a:xfrm>
        </p:grpSpPr>
        <p:sp>
          <p:nvSpPr>
            <p:cNvPr id="7" name="Freeform 7"/>
            <p:cNvSpPr/>
            <p:nvPr/>
          </p:nvSpPr>
          <p:spPr>
            <a:xfrm>
              <a:off x="0" y="0"/>
              <a:ext cx="169672" cy="8410575"/>
            </a:xfrm>
            <a:custGeom>
              <a:avLst/>
              <a:gdLst/>
              <a:ahLst/>
              <a:cxnLst/>
              <a:rect l="l" t="t" r="r" b="b"/>
              <a:pathLst>
                <a:path w="169672" h="8410575">
                  <a:moveTo>
                    <a:pt x="0" y="0"/>
                  </a:moveTo>
                  <a:lnTo>
                    <a:pt x="169672" y="0"/>
                  </a:lnTo>
                  <a:lnTo>
                    <a:pt x="169672" y="8410575"/>
                  </a:lnTo>
                  <a:lnTo>
                    <a:pt x="0" y="8410575"/>
                  </a:lnTo>
                  <a:close/>
                </a:path>
              </a:pathLst>
            </a:custGeom>
            <a:solidFill>
              <a:srgbClr val="F4971A"/>
            </a:solidFill>
          </p:spPr>
        </p:sp>
      </p:grpSp>
      <p:grpSp>
        <p:nvGrpSpPr>
          <p:cNvPr id="8" name="Group 8"/>
          <p:cNvGrpSpPr/>
          <p:nvPr/>
        </p:nvGrpSpPr>
        <p:grpSpPr>
          <a:xfrm rot="5400000">
            <a:off x="3905874" y="4790281"/>
            <a:ext cx="127268" cy="6307929"/>
            <a:chOff x="0" y="0"/>
            <a:chExt cx="169690" cy="8410572"/>
          </a:xfrm>
        </p:grpSpPr>
        <p:sp>
          <p:nvSpPr>
            <p:cNvPr id="9" name="Freeform 9"/>
            <p:cNvSpPr/>
            <p:nvPr/>
          </p:nvSpPr>
          <p:spPr>
            <a:xfrm>
              <a:off x="0" y="0"/>
              <a:ext cx="169672" cy="8410575"/>
            </a:xfrm>
            <a:custGeom>
              <a:avLst/>
              <a:gdLst/>
              <a:ahLst/>
              <a:cxnLst/>
              <a:rect l="l" t="t" r="r" b="b"/>
              <a:pathLst>
                <a:path w="169672" h="8410575">
                  <a:moveTo>
                    <a:pt x="0" y="0"/>
                  </a:moveTo>
                  <a:lnTo>
                    <a:pt x="169672" y="0"/>
                  </a:lnTo>
                  <a:lnTo>
                    <a:pt x="169672" y="8410575"/>
                  </a:lnTo>
                  <a:lnTo>
                    <a:pt x="0" y="8410575"/>
                  </a:lnTo>
                  <a:close/>
                </a:path>
              </a:pathLst>
            </a:custGeom>
            <a:solidFill>
              <a:srgbClr val="F3971A"/>
            </a:solidFill>
          </p:spPr>
        </p:sp>
      </p:grpSp>
      <p:sp>
        <p:nvSpPr>
          <p:cNvPr id="10" name="TextBox 10"/>
          <p:cNvSpPr txBox="1"/>
          <p:nvPr/>
        </p:nvSpPr>
        <p:spPr>
          <a:xfrm>
            <a:off x="8067369" y="3291496"/>
            <a:ext cx="9070257" cy="4505325"/>
          </a:xfrm>
          <a:prstGeom prst="rect">
            <a:avLst/>
          </a:prstGeom>
        </p:spPr>
        <p:txBody>
          <a:bodyPr lIns="0" tIns="0" rIns="0" bIns="0" rtlCol="0" anchor="t">
            <a:spAutoFit/>
          </a:bodyPr>
          <a:lstStyle/>
          <a:p>
            <a:pPr marL="488632" lvl="1" indent="-244316" algn="l">
              <a:lnSpc>
                <a:spcPts val="3240"/>
              </a:lnSpc>
              <a:buFont typeface="Arial"/>
              <a:buChar char="•"/>
            </a:pPr>
            <a:r>
              <a:rPr lang="en-US" sz="2700">
                <a:solidFill>
                  <a:srgbClr val="000000"/>
                </a:solidFill>
                <a:latin typeface="Fira Sans 3"/>
                <a:ea typeface="Fira Sans 3"/>
                <a:cs typeface="Fira Sans 3"/>
                <a:sym typeface="Fira Sans 3"/>
              </a:rPr>
              <a:t>Bullet points across two lines lorem ipsum dolor inset ratem nam dolorem fugia quae sam aute.</a:t>
            </a:r>
          </a:p>
          <a:p>
            <a:pPr marL="488632" lvl="1" indent="-244316" algn="l">
              <a:lnSpc>
                <a:spcPts val="3240"/>
              </a:lnSpc>
              <a:buFont typeface="Arial"/>
              <a:buChar char="•"/>
            </a:pPr>
            <a:r>
              <a:rPr lang="en-US" sz="2700">
                <a:solidFill>
                  <a:srgbClr val="000000"/>
                </a:solidFill>
                <a:latin typeface="Fira Sans 3"/>
                <a:ea typeface="Fira Sans 3"/>
                <a:cs typeface="Fira Sans 3"/>
                <a:sym typeface="Fira Sans 3"/>
              </a:rPr>
              <a:t>Lorem ipsum dolor inset ratem nam dolorem fugia quae sam aute corepudis anihil illaborro offici te aciunt, tem as eosam fugitatenim. </a:t>
            </a:r>
          </a:p>
          <a:p>
            <a:pPr marL="488632" lvl="1" indent="-244316" algn="l">
              <a:lnSpc>
                <a:spcPts val="3240"/>
              </a:lnSpc>
              <a:buFont typeface="Arial"/>
              <a:buChar char="•"/>
            </a:pPr>
            <a:r>
              <a:rPr lang="en-US" sz="2700">
                <a:solidFill>
                  <a:srgbClr val="000000"/>
                </a:solidFill>
                <a:latin typeface="Fira Sans 3"/>
                <a:ea typeface="Fira Sans 3"/>
                <a:cs typeface="Fira Sans 3"/>
                <a:sym typeface="Fira Sans 3"/>
              </a:rPr>
              <a:t>Corepudis anihil illabor offici te aciunt, tem as sam aute corepudis eosam fugitaten.</a:t>
            </a:r>
          </a:p>
          <a:p>
            <a:pPr marL="488632" lvl="1" indent="-244316" algn="l">
              <a:lnSpc>
                <a:spcPts val="3240"/>
              </a:lnSpc>
              <a:buFont typeface="Arial"/>
              <a:buChar char="•"/>
            </a:pPr>
            <a:r>
              <a:rPr lang="en-US" sz="2700">
                <a:solidFill>
                  <a:srgbClr val="000000"/>
                </a:solidFill>
                <a:latin typeface="Fira Sans 3"/>
                <a:ea typeface="Fira Sans 3"/>
                <a:cs typeface="Fira Sans 3"/>
                <a:sym typeface="Fira Sans 3"/>
              </a:rPr>
              <a:t>Illor ma plia volorro volum sit, nobit undit odionse voluptur orunt.</a:t>
            </a:r>
          </a:p>
          <a:p>
            <a:pPr marL="488632" lvl="1" indent="-244316" algn="l">
              <a:lnSpc>
                <a:spcPts val="3240"/>
              </a:lnSpc>
              <a:buFont typeface="Arial"/>
              <a:buChar char="•"/>
            </a:pPr>
            <a:r>
              <a:rPr lang="en-US" sz="2700">
                <a:solidFill>
                  <a:srgbClr val="000000"/>
                </a:solidFill>
                <a:latin typeface="Fira Sans 3"/>
                <a:ea typeface="Fira Sans 3"/>
                <a:cs typeface="Fira Sans 3"/>
                <a:sym typeface="Fira Sans 3"/>
              </a:rPr>
              <a:t>Ratem nam dolorem fugia quae sam aute </a:t>
            </a:r>
          </a:p>
          <a:p>
            <a:pPr marL="488632" lvl="1" indent="-244316" algn="l">
              <a:lnSpc>
                <a:spcPts val="3240"/>
              </a:lnSpc>
            </a:pPr>
            <a:r>
              <a:rPr lang="en-US" sz="2700">
                <a:solidFill>
                  <a:srgbClr val="000000"/>
                </a:solidFill>
                <a:latin typeface="Fira Sans 3"/>
                <a:ea typeface="Fira Sans 3"/>
                <a:cs typeface="Fira Sans 3"/>
                <a:sym typeface="Fira Sans 3"/>
              </a:rPr>
              <a:t>corepu anihil illaborro offici te aciunt.</a:t>
            </a:r>
          </a:p>
        </p:txBody>
      </p:sp>
      <p:sp>
        <p:nvSpPr>
          <p:cNvPr id="11" name="TextBox 11"/>
          <p:cNvSpPr txBox="1"/>
          <p:nvPr/>
        </p:nvSpPr>
        <p:spPr>
          <a:xfrm>
            <a:off x="2479604" y="693293"/>
            <a:ext cx="4381426" cy="778497"/>
          </a:xfrm>
          <a:prstGeom prst="rect">
            <a:avLst/>
          </a:prstGeom>
        </p:spPr>
        <p:txBody>
          <a:bodyPr lIns="0" tIns="0" rIns="0" bIns="0" rtlCol="0" anchor="t">
            <a:spAutoFit/>
          </a:bodyPr>
          <a:lstStyle/>
          <a:p>
            <a:pPr algn="l">
              <a:lnSpc>
                <a:spcPts val="6440"/>
              </a:lnSpc>
            </a:pPr>
            <a:r>
              <a:rPr lang="en-US" sz="4600">
                <a:solidFill>
                  <a:srgbClr val="FFFFFF"/>
                </a:solidFill>
                <a:latin typeface="Fira Sans 1"/>
                <a:ea typeface="Fira Sans 1"/>
                <a:cs typeface="Fira Sans 1"/>
                <a:sym typeface="Fira Sans 1"/>
              </a:rPr>
              <a:t>Click to add title</a:t>
            </a:r>
          </a:p>
        </p:txBody>
      </p:sp>
      <p:sp>
        <p:nvSpPr>
          <p:cNvPr id="12" name="TextBox 12"/>
          <p:cNvSpPr txBox="1"/>
          <p:nvPr/>
        </p:nvSpPr>
        <p:spPr>
          <a:xfrm>
            <a:off x="10005136" y="9587077"/>
            <a:ext cx="7467318" cy="238125"/>
          </a:xfrm>
          <a:prstGeom prst="rect">
            <a:avLst/>
          </a:prstGeom>
        </p:spPr>
        <p:txBody>
          <a:bodyPr lIns="0" tIns="0" rIns="0" bIns="0" rtlCol="0" anchor="t">
            <a:spAutoFit/>
          </a:bodyPr>
          <a:lstStyle/>
          <a:p>
            <a:pPr algn="r">
              <a:lnSpc>
                <a:spcPts val="1800"/>
              </a:lnSpc>
            </a:pPr>
            <a:r>
              <a:rPr lang="en-US" sz="1500">
                <a:solidFill>
                  <a:srgbClr val="F4971A"/>
                </a:solidFill>
                <a:latin typeface="Fira Sans 3"/>
                <a:ea typeface="Fira Sans 3"/>
                <a:cs typeface="Fira Sans 3"/>
                <a:sym typeface="Fira Sans 3"/>
              </a:rPr>
              <a:t>  | </a:t>
            </a:r>
            <a:r>
              <a:rPr lang="en-US" sz="1500">
                <a:solidFill>
                  <a:srgbClr val="000000"/>
                </a:solidFill>
                <a:latin typeface="Fira Sans 3"/>
                <a:ea typeface="Fira Sans 3"/>
                <a:cs typeface="Fira Sans 3"/>
                <a:sym typeface="Fira Sans 3"/>
              </a:rPr>
              <a:t> ‹#›</a:t>
            </a:r>
          </a:p>
        </p:txBody>
      </p:sp>
      <p:sp>
        <p:nvSpPr>
          <p:cNvPr id="13" name="TextBox 13"/>
          <p:cNvSpPr txBox="1"/>
          <p:nvPr/>
        </p:nvSpPr>
        <p:spPr>
          <a:xfrm>
            <a:off x="815545" y="9587077"/>
            <a:ext cx="7467318" cy="238125"/>
          </a:xfrm>
          <a:prstGeom prst="rect">
            <a:avLst/>
          </a:prstGeom>
        </p:spPr>
        <p:txBody>
          <a:bodyPr lIns="0" tIns="0" rIns="0" bIns="0" rtlCol="0" anchor="t">
            <a:spAutoFit/>
          </a:bodyPr>
          <a:lstStyle/>
          <a:p>
            <a:pPr algn="l">
              <a:lnSpc>
                <a:spcPts val="1800"/>
              </a:lnSpc>
            </a:pPr>
            <a:r>
              <a:rPr lang="en-US" sz="1500">
                <a:solidFill>
                  <a:srgbClr val="000000"/>
                </a:solidFill>
                <a:latin typeface="Fira Sans 2"/>
                <a:ea typeface="Fira Sans 2"/>
                <a:cs typeface="Fira Sans 2"/>
                <a:sym typeface="Fira Sans 2"/>
              </a:rPr>
              <a:t>Click to edit presentation title</a:t>
            </a:r>
          </a:p>
        </p:txBody>
      </p:sp>
      <p:sp>
        <p:nvSpPr>
          <p:cNvPr id="14" name="AutoShape 14"/>
          <p:cNvSpPr/>
          <p:nvPr/>
        </p:nvSpPr>
        <p:spPr>
          <a:xfrm rot="2946">
            <a:off x="808399" y="9409820"/>
            <a:ext cx="16671203" cy="0"/>
          </a:xfrm>
          <a:prstGeom prst="line">
            <a:avLst/>
          </a:prstGeom>
          <a:ln w="28575" cap="rnd">
            <a:solidFill>
              <a:srgbClr val="F4971A"/>
            </a:solidFill>
            <a:prstDash val="solid"/>
            <a:headEnd type="none" w="sm" len="sm"/>
            <a:tailEnd type="none" w="sm" len="sm"/>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9778" y="479160"/>
            <a:ext cx="1292488" cy="1292489"/>
          </a:xfrm>
          <a:custGeom>
            <a:avLst/>
            <a:gdLst/>
            <a:ahLst/>
            <a:cxnLst/>
            <a:rect l="l" t="t" r="r" b="b"/>
            <a:pathLst>
              <a:path w="1292488" h="1292489">
                <a:moveTo>
                  <a:pt x="0" y="0"/>
                </a:moveTo>
                <a:lnTo>
                  <a:pt x="1292488" y="0"/>
                </a:lnTo>
                <a:lnTo>
                  <a:pt x="1292488" y="1292489"/>
                </a:lnTo>
                <a:lnTo>
                  <a:pt x="0" y="1292489"/>
                </a:lnTo>
                <a:lnTo>
                  <a:pt x="0" y="0"/>
                </a:lnTo>
                <a:close/>
              </a:path>
            </a:pathLst>
          </a:custGeom>
          <a:blipFill>
            <a:blip r:embed="rId2"/>
            <a:stretch>
              <a:fillRect b="-117"/>
            </a:stretch>
          </a:blipFill>
        </p:spPr>
      </p:sp>
      <p:grpSp>
        <p:nvGrpSpPr>
          <p:cNvPr id="3" name="Group 3"/>
          <p:cNvGrpSpPr/>
          <p:nvPr/>
        </p:nvGrpSpPr>
        <p:grpSpPr>
          <a:xfrm>
            <a:off x="12115802" y="1530145"/>
            <a:ext cx="7226709" cy="7226709"/>
            <a:chOff x="0" y="0"/>
            <a:chExt cx="9635612" cy="9635612"/>
          </a:xfrm>
        </p:grpSpPr>
        <p:sp>
          <p:nvSpPr>
            <p:cNvPr id="4" name="Freeform 4"/>
            <p:cNvSpPr/>
            <p:nvPr/>
          </p:nvSpPr>
          <p:spPr>
            <a:xfrm>
              <a:off x="0" y="0"/>
              <a:ext cx="9635617" cy="9635617"/>
            </a:xfrm>
            <a:custGeom>
              <a:avLst/>
              <a:gdLst/>
              <a:ahLst/>
              <a:cxnLst/>
              <a:rect l="l" t="t" r="r" b="b"/>
              <a:pathLst>
                <a:path w="9635617" h="9635617">
                  <a:moveTo>
                    <a:pt x="0" y="4817745"/>
                  </a:moveTo>
                  <a:cubicBezTo>
                    <a:pt x="0" y="2156968"/>
                    <a:pt x="2156968" y="0"/>
                    <a:pt x="4817745" y="0"/>
                  </a:cubicBezTo>
                  <a:cubicBezTo>
                    <a:pt x="7478523" y="0"/>
                    <a:pt x="9635617" y="2156968"/>
                    <a:pt x="9635617" y="4817745"/>
                  </a:cubicBezTo>
                  <a:cubicBezTo>
                    <a:pt x="9635617" y="7478523"/>
                    <a:pt x="7478649" y="9635617"/>
                    <a:pt x="4817745" y="9635617"/>
                  </a:cubicBezTo>
                  <a:cubicBezTo>
                    <a:pt x="2156841" y="9635617"/>
                    <a:pt x="0" y="7478649"/>
                    <a:pt x="0" y="4817745"/>
                  </a:cubicBezTo>
                  <a:close/>
                </a:path>
              </a:pathLst>
            </a:custGeom>
            <a:solidFill>
              <a:srgbClr val="F4971A"/>
            </a:solidFill>
          </p:spPr>
        </p:sp>
      </p:grpSp>
      <p:sp>
        <p:nvSpPr>
          <p:cNvPr id="5" name="AutoShape 5"/>
          <p:cNvSpPr/>
          <p:nvPr/>
        </p:nvSpPr>
        <p:spPr>
          <a:xfrm rot="2946">
            <a:off x="808399" y="9409820"/>
            <a:ext cx="16671203" cy="0"/>
          </a:xfrm>
          <a:prstGeom prst="line">
            <a:avLst/>
          </a:prstGeom>
          <a:ln w="28575" cap="rnd">
            <a:solidFill>
              <a:srgbClr val="F4971A"/>
            </a:solidFill>
            <a:prstDash val="solid"/>
            <a:headEnd type="none" w="sm" len="sm"/>
            <a:tailEnd type="none" w="sm" len="sm"/>
          </a:ln>
        </p:spPr>
      </p:sp>
      <p:grpSp>
        <p:nvGrpSpPr>
          <p:cNvPr id="6" name="Group 6"/>
          <p:cNvGrpSpPr>
            <a:grpSpLocks noChangeAspect="1"/>
          </p:cNvGrpSpPr>
          <p:nvPr/>
        </p:nvGrpSpPr>
        <p:grpSpPr>
          <a:xfrm>
            <a:off x="8716267" y="1530145"/>
            <a:ext cx="7226738" cy="7226709"/>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34283" r="-43493"/>
              </a:stretch>
            </a:blipFill>
          </p:spPr>
        </p:sp>
      </p:grpSp>
      <p:sp>
        <p:nvSpPr>
          <p:cNvPr id="8" name="TextBox 8"/>
          <p:cNvSpPr txBox="1"/>
          <p:nvPr/>
        </p:nvSpPr>
        <p:spPr>
          <a:xfrm>
            <a:off x="815547" y="2909042"/>
            <a:ext cx="6720879" cy="5219700"/>
          </a:xfrm>
          <a:prstGeom prst="rect">
            <a:avLst/>
          </a:prstGeom>
        </p:spPr>
        <p:txBody>
          <a:bodyPr lIns="0" tIns="0" rIns="0" bIns="0" rtlCol="0" anchor="t">
            <a:spAutoFit/>
          </a:bodyPr>
          <a:lstStyle/>
          <a:p>
            <a:pPr algn="l">
              <a:lnSpc>
                <a:spcPts val="3240"/>
              </a:lnSpc>
            </a:pPr>
            <a:r>
              <a:rPr lang="en-US" sz="2700" b="1">
                <a:solidFill>
                  <a:srgbClr val="D4175C"/>
                </a:solidFill>
                <a:latin typeface="Fira Sans 3 Medium"/>
                <a:ea typeface="Fira Sans 3 Medium"/>
                <a:cs typeface="Fira Sans 3 Medium"/>
                <a:sym typeface="Fira Sans 3 Medium"/>
              </a:rPr>
              <a:t>Secondary title lorem ipsum</a:t>
            </a:r>
          </a:p>
          <a:p>
            <a:pPr algn="l">
              <a:lnSpc>
                <a:spcPts val="3240"/>
              </a:lnSpc>
            </a:pPr>
            <a:endParaRPr lang="en-US" sz="2700" b="1">
              <a:solidFill>
                <a:srgbClr val="D4175C"/>
              </a:solidFill>
              <a:latin typeface="Fira Sans 3 Medium"/>
              <a:ea typeface="Fira Sans 3 Medium"/>
              <a:cs typeface="Fira Sans 3 Medium"/>
              <a:sym typeface="Fira Sans 3 Medium"/>
            </a:endParaRPr>
          </a:p>
          <a:p>
            <a:pPr algn="l">
              <a:lnSpc>
                <a:spcPts val="2520"/>
              </a:lnSpc>
            </a:pPr>
            <a:r>
              <a:rPr lang="en-US" sz="2100">
                <a:solidFill>
                  <a:srgbClr val="000000"/>
                </a:solidFill>
                <a:latin typeface="Fira Sans 3"/>
                <a:ea typeface="Fira Sans 3"/>
                <a:cs typeface="Fira Sans 3"/>
                <a:sym typeface="Fira Sans 3"/>
              </a:rPr>
              <a:t>Bullet points across two lines lorem ipsum dolor inset ratem nam dolorem fugia quae sam aute. Lorem ipsum dolor inset ratem nam dolorem fugia quae sam aute corepudis anihil illaborro offici te aciunt, tem as eosam fugitatenim. </a:t>
            </a:r>
          </a:p>
          <a:p>
            <a:pPr algn="l">
              <a:lnSpc>
                <a:spcPts val="2520"/>
              </a:lnSpc>
            </a:pPr>
            <a:endParaRPr lang="en-US" sz="2100">
              <a:solidFill>
                <a:srgbClr val="000000"/>
              </a:solidFill>
              <a:latin typeface="Fira Sans 3"/>
              <a:ea typeface="Fira Sans 3"/>
              <a:cs typeface="Fira Sans 3"/>
              <a:sym typeface="Fira Sans 3"/>
            </a:endParaRPr>
          </a:p>
          <a:p>
            <a:pPr algn="l">
              <a:lnSpc>
                <a:spcPts val="2520"/>
              </a:lnSpc>
            </a:pPr>
            <a:r>
              <a:rPr lang="en-US" sz="2100">
                <a:solidFill>
                  <a:srgbClr val="000000"/>
                </a:solidFill>
                <a:latin typeface="Fira Sans 3"/>
                <a:ea typeface="Fira Sans 3"/>
                <a:cs typeface="Fira Sans 3"/>
                <a:sym typeface="Fira Sans 3"/>
              </a:rPr>
              <a:t>Corepudis anihil illabor offici te aciunt, tem as sam aute corepudis eosam fugitaten. Illor ma plia volorro volum sit, nobit undit odionse voluptur orunt.</a:t>
            </a:r>
          </a:p>
          <a:p>
            <a:pPr algn="l">
              <a:lnSpc>
                <a:spcPts val="2520"/>
              </a:lnSpc>
            </a:pPr>
            <a:endParaRPr lang="en-US" sz="2100">
              <a:solidFill>
                <a:srgbClr val="000000"/>
              </a:solidFill>
              <a:latin typeface="Fira Sans 3"/>
              <a:ea typeface="Fira Sans 3"/>
              <a:cs typeface="Fira Sans 3"/>
              <a:sym typeface="Fira Sans 3"/>
            </a:endParaRPr>
          </a:p>
          <a:p>
            <a:pPr algn="l">
              <a:lnSpc>
                <a:spcPts val="2520"/>
              </a:lnSpc>
            </a:pPr>
            <a:r>
              <a:rPr lang="en-US" sz="2100">
                <a:solidFill>
                  <a:srgbClr val="000000"/>
                </a:solidFill>
                <a:latin typeface="Fira Sans 3"/>
                <a:ea typeface="Fira Sans 3"/>
                <a:cs typeface="Fira Sans 3"/>
                <a:sym typeface="Fira Sans 3"/>
              </a:rPr>
              <a:t>Ratem nam dolorem fugia quae sam aute corepu anihil illaborro offici te aciunt lorem ipsum dolor inset ratem nam dolorem fugia quae sam aute corepudis anihil illaborro offici te aciunt, tem as eosam fugitatenim.</a:t>
            </a:r>
          </a:p>
        </p:txBody>
      </p:sp>
      <p:sp>
        <p:nvSpPr>
          <p:cNvPr id="9" name="TextBox 9"/>
          <p:cNvSpPr txBox="1"/>
          <p:nvPr/>
        </p:nvSpPr>
        <p:spPr>
          <a:xfrm>
            <a:off x="2479604" y="476518"/>
            <a:ext cx="5287943" cy="771878"/>
          </a:xfrm>
          <a:prstGeom prst="rect">
            <a:avLst/>
          </a:prstGeom>
        </p:spPr>
        <p:txBody>
          <a:bodyPr wrap="square" lIns="0" tIns="0" rIns="0" bIns="0" rtlCol="0" anchor="t">
            <a:spAutoFit/>
          </a:bodyPr>
          <a:lstStyle/>
          <a:p>
            <a:pPr algn="l">
              <a:lnSpc>
                <a:spcPts val="6440"/>
              </a:lnSpc>
            </a:pPr>
            <a:r>
              <a:rPr lang="en-US" sz="4600">
                <a:solidFill>
                  <a:srgbClr val="000000"/>
                </a:solidFill>
                <a:latin typeface="Fira Sans 1"/>
                <a:ea typeface="Fira Sans 1"/>
                <a:cs typeface="Fira Sans 1"/>
                <a:sym typeface="Fira Sans 1"/>
              </a:rPr>
              <a:t>Click to add title</a:t>
            </a:r>
          </a:p>
        </p:txBody>
      </p:sp>
      <p:sp>
        <p:nvSpPr>
          <p:cNvPr id="10" name="TextBox 10"/>
          <p:cNvSpPr txBox="1"/>
          <p:nvPr/>
        </p:nvSpPr>
        <p:spPr>
          <a:xfrm>
            <a:off x="10005136" y="9587077"/>
            <a:ext cx="7467318" cy="238125"/>
          </a:xfrm>
          <a:prstGeom prst="rect">
            <a:avLst/>
          </a:prstGeom>
        </p:spPr>
        <p:txBody>
          <a:bodyPr lIns="0" tIns="0" rIns="0" bIns="0" rtlCol="0" anchor="t">
            <a:spAutoFit/>
          </a:bodyPr>
          <a:lstStyle/>
          <a:p>
            <a:pPr algn="r">
              <a:lnSpc>
                <a:spcPts val="1800"/>
              </a:lnSpc>
            </a:pPr>
            <a:r>
              <a:rPr lang="en-US" sz="1500">
                <a:solidFill>
                  <a:srgbClr val="F4971A"/>
                </a:solidFill>
                <a:latin typeface="Fira Sans 3"/>
                <a:ea typeface="Fira Sans 3"/>
                <a:cs typeface="Fira Sans 3"/>
                <a:sym typeface="Fira Sans 3"/>
              </a:rPr>
              <a:t>  | </a:t>
            </a:r>
            <a:r>
              <a:rPr lang="en-US" sz="1500">
                <a:solidFill>
                  <a:srgbClr val="000000"/>
                </a:solidFill>
                <a:latin typeface="Fira Sans 3"/>
                <a:ea typeface="Fira Sans 3"/>
                <a:cs typeface="Fira Sans 3"/>
                <a:sym typeface="Fira Sans 3"/>
              </a:rPr>
              <a:t> ‹#›</a:t>
            </a:r>
          </a:p>
        </p:txBody>
      </p:sp>
      <p:sp>
        <p:nvSpPr>
          <p:cNvPr id="11" name="TextBox 11"/>
          <p:cNvSpPr txBox="1"/>
          <p:nvPr/>
        </p:nvSpPr>
        <p:spPr>
          <a:xfrm>
            <a:off x="815545" y="9587077"/>
            <a:ext cx="7467318" cy="238125"/>
          </a:xfrm>
          <a:prstGeom prst="rect">
            <a:avLst/>
          </a:prstGeom>
        </p:spPr>
        <p:txBody>
          <a:bodyPr lIns="0" tIns="0" rIns="0" bIns="0" rtlCol="0" anchor="t">
            <a:spAutoFit/>
          </a:bodyPr>
          <a:lstStyle/>
          <a:p>
            <a:pPr algn="l">
              <a:lnSpc>
                <a:spcPts val="1800"/>
              </a:lnSpc>
            </a:pPr>
            <a:r>
              <a:rPr lang="en-US" sz="1500">
                <a:solidFill>
                  <a:srgbClr val="000000"/>
                </a:solidFill>
                <a:latin typeface="Fira Sans 2"/>
                <a:ea typeface="Fira Sans 2"/>
                <a:cs typeface="Fira Sans 2"/>
                <a:sym typeface="Fira Sans 2"/>
              </a:rPr>
              <a:t>Click to edit presentation title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9778" y="479160"/>
            <a:ext cx="1292488" cy="1292489"/>
          </a:xfrm>
          <a:custGeom>
            <a:avLst/>
            <a:gdLst/>
            <a:ahLst/>
            <a:cxnLst/>
            <a:rect l="l" t="t" r="r" b="b"/>
            <a:pathLst>
              <a:path w="1292488" h="1292489">
                <a:moveTo>
                  <a:pt x="0" y="0"/>
                </a:moveTo>
                <a:lnTo>
                  <a:pt x="1292488" y="0"/>
                </a:lnTo>
                <a:lnTo>
                  <a:pt x="1292488" y="1292489"/>
                </a:lnTo>
                <a:lnTo>
                  <a:pt x="0" y="1292489"/>
                </a:lnTo>
                <a:lnTo>
                  <a:pt x="0" y="0"/>
                </a:lnTo>
                <a:close/>
              </a:path>
            </a:pathLst>
          </a:custGeom>
          <a:blipFill>
            <a:blip r:embed="rId2"/>
            <a:stretch>
              <a:fillRect b="-117"/>
            </a:stretch>
          </a:blipFill>
        </p:spPr>
      </p:sp>
      <p:sp>
        <p:nvSpPr>
          <p:cNvPr id="3" name="TextBox 3"/>
          <p:cNvSpPr txBox="1"/>
          <p:nvPr/>
        </p:nvSpPr>
        <p:spPr>
          <a:xfrm>
            <a:off x="815547" y="2909042"/>
            <a:ext cx="6720879" cy="5219700"/>
          </a:xfrm>
          <a:prstGeom prst="rect">
            <a:avLst/>
          </a:prstGeom>
        </p:spPr>
        <p:txBody>
          <a:bodyPr lIns="0" tIns="0" rIns="0" bIns="0" rtlCol="0" anchor="t">
            <a:spAutoFit/>
          </a:bodyPr>
          <a:lstStyle/>
          <a:p>
            <a:pPr algn="l">
              <a:lnSpc>
                <a:spcPts val="3240"/>
              </a:lnSpc>
            </a:pPr>
            <a:r>
              <a:rPr lang="en-US" sz="2700" b="1">
                <a:solidFill>
                  <a:srgbClr val="D4175C"/>
                </a:solidFill>
                <a:latin typeface="Fira Sans 3 Medium"/>
                <a:ea typeface="Fira Sans 3 Medium"/>
                <a:cs typeface="Fira Sans 3 Medium"/>
                <a:sym typeface="Fira Sans 3 Medium"/>
              </a:rPr>
              <a:t>Secondary title lorem ipsum</a:t>
            </a:r>
          </a:p>
          <a:p>
            <a:pPr algn="l">
              <a:lnSpc>
                <a:spcPts val="3240"/>
              </a:lnSpc>
            </a:pPr>
            <a:endParaRPr lang="en-US" sz="2700" b="1">
              <a:solidFill>
                <a:srgbClr val="D4175C"/>
              </a:solidFill>
              <a:latin typeface="Fira Sans 3 Medium"/>
              <a:ea typeface="Fira Sans 3 Medium"/>
              <a:cs typeface="Fira Sans 3 Medium"/>
              <a:sym typeface="Fira Sans 3 Medium"/>
            </a:endParaRPr>
          </a:p>
          <a:p>
            <a:pPr algn="l">
              <a:lnSpc>
                <a:spcPts val="2520"/>
              </a:lnSpc>
            </a:pPr>
            <a:r>
              <a:rPr lang="en-US" sz="2100">
                <a:solidFill>
                  <a:srgbClr val="000000"/>
                </a:solidFill>
                <a:latin typeface="Fira Sans 3"/>
                <a:ea typeface="Fira Sans 3"/>
                <a:cs typeface="Fira Sans 3"/>
                <a:sym typeface="Fira Sans 3"/>
              </a:rPr>
              <a:t>Bullet points across two lines lorem ipsum dolor inset ratem nam dolorem fugia quae sam aute. Lorem ipsum dolor inset ratem nam dolorem fugia quae sam aute corepudis anihil illaborro offici te aciunt, tem as eosam fugitatenim. </a:t>
            </a:r>
          </a:p>
          <a:p>
            <a:pPr algn="l">
              <a:lnSpc>
                <a:spcPts val="2520"/>
              </a:lnSpc>
            </a:pPr>
            <a:endParaRPr lang="en-US" sz="2100">
              <a:solidFill>
                <a:srgbClr val="000000"/>
              </a:solidFill>
              <a:latin typeface="Fira Sans 3"/>
              <a:ea typeface="Fira Sans 3"/>
              <a:cs typeface="Fira Sans 3"/>
              <a:sym typeface="Fira Sans 3"/>
            </a:endParaRPr>
          </a:p>
          <a:p>
            <a:pPr algn="l">
              <a:lnSpc>
                <a:spcPts val="2520"/>
              </a:lnSpc>
            </a:pPr>
            <a:r>
              <a:rPr lang="en-US" sz="2100">
                <a:solidFill>
                  <a:srgbClr val="000000"/>
                </a:solidFill>
                <a:latin typeface="Fira Sans 3"/>
                <a:ea typeface="Fira Sans 3"/>
                <a:cs typeface="Fira Sans 3"/>
                <a:sym typeface="Fira Sans 3"/>
              </a:rPr>
              <a:t>Corepudis anihil illabor offici te aciunt, tem as sam aute corepudis eosam fugitaten. Illor ma plia volorro volum sit, nobit undit odionse voluptur orunt.</a:t>
            </a:r>
          </a:p>
          <a:p>
            <a:pPr algn="l">
              <a:lnSpc>
                <a:spcPts val="2520"/>
              </a:lnSpc>
            </a:pPr>
            <a:endParaRPr lang="en-US" sz="2100">
              <a:solidFill>
                <a:srgbClr val="000000"/>
              </a:solidFill>
              <a:latin typeface="Fira Sans 3"/>
              <a:ea typeface="Fira Sans 3"/>
              <a:cs typeface="Fira Sans 3"/>
              <a:sym typeface="Fira Sans 3"/>
            </a:endParaRPr>
          </a:p>
          <a:p>
            <a:pPr algn="l">
              <a:lnSpc>
                <a:spcPts val="2520"/>
              </a:lnSpc>
            </a:pPr>
            <a:r>
              <a:rPr lang="en-US" sz="2100">
                <a:solidFill>
                  <a:srgbClr val="000000"/>
                </a:solidFill>
                <a:latin typeface="Fira Sans 3"/>
                <a:ea typeface="Fira Sans 3"/>
                <a:cs typeface="Fira Sans 3"/>
                <a:sym typeface="Fira Sans 3"/>
              </a:rPr>
              <a:t>Ratem nam dolorem fugia quae sam aute corepu anihil illaborro offici te aciunt lorem ipsum dolor inset ratem nam dolorem fugia quae sam aute corepudis anihil illaborro offici te aciunt, tem as eosam fugitatenim.</a:t>
            </a:r>
          </a:p>
        </p:txBody>
      </p:sp>
      <p:sp>
        <p:nvSpPr>
          <p:cNvPr id="4" name="Freeform 4"/>
          <p:cNvSpPr/>
          <p:nvPr/>
        </p:nvSpPr>
        <p:spPr>
          <a:xfrm>
            <a:off x="9143998" y="0"/>
            <a:ext cx="9144002" cy="8986346"/>
          </a:xfrm>
          <a:custGeom>
            <a:avLst/>
            <a:gdLst/>
            <a:ahLst/>
            <a:cxnLst/>
            <a:rect l="l" t="t" r="r" b="b"/>
            <a:pathLst>
              <a:path w="9144002" h="8986346">
                <a:moveTo>
                  <a:pt x="0" y="0"/>
                </a:moveTo>
                <a:lnTo>
                  <a:pt x="9144002" y="0"/>
                </a:lnTo>
                <a:lnTo>
                  <a:pt x="9144002" y="8986346"/>
                </a:lnTo>
                <a:lnTo>
                  <a:pt x="0" y="8986346"/>
                </a:lnTo>
                <a:lnTo>
                  <a:pt x="0" y="0"/>
                </a:lnTo>
                <a:close/>
              </a:path>
            </a:pathLst>
          </a:custGeom>
          <a:blipFill>
            <a:blip r:embed="rId3"/>
            <a:stretch>
              <a:fillRect l="-23707" r="-23707"/>
            </a:stretch>
          </a:blipFill>
        </p:spPr>
      </p:sp>
      <p:sp>
        <p:nvSpPr>
          <p:cNvPr id="5" name="AutoShape 5"/>
          <p:cNvSpPr/>
          <p:nvPr/>
        </p:nvSpPr>
        <p:spPr>
          <a:xfrm rot="2946">
            <a:off x="808399" y="9409820"/>
            <a:ext cx="16671203" cy="0"/>
          </a:xfrm>
          <a:prstGeom prst="line">
            <a:avLst/>
          </a:prstGeom>
          <a:ln w="28575" cap="rnd">
            <a:solidFill>
              <a:srgbClr val="F4971A"/>
            </a:solidFill>
            <a:prstDash val="solid"/>
            <a:headEnd type="none" w="sm" len="sm"/>
            <a:tailEnd type="none" w="sm" len="sm"/>
          </a:ln>
        </p:spPr>
      </p:sp>
      <p:sp>
        <p:nvSpPr>
          <p:cNvPr id="6" name="TextBox 6"/>
          <p:cNvSpPr txBox="1"/>
          <p:nvPr/>
        </p:nvSpPr>
        <p:spPr>
          <a:xfrm>
            <a:off x="2479604" y="752413"/>
            <a:ext cx="5307650" cy="771878"/>
          </a:xfrm>
          <a:prstGeom prst="rect">
            <a:avLst/>
          </a:prstGeom>
        </p:spPr>
        <p:txBody>
          <a:bodyPr wrap="square" lIns="0" tIns="0" rIns="0" bIns="0" rtlCol="0" anchor="t">
            <a:spAutoFit/>
          </a:bodyPr>
          <a:lstStyle/>
          <a:p>
            <a:pPr algn="l">
              <a:lnSpc>
                <a:spcPts val="6440"/>
              </a:lnSpc>
            </a:pPr>
            <a:r>
              <a:rPr lang="en-US" sz="4600">
                <a:solidFill>
                  <a:srgbClr val="000000"/>
                </a:solidFill>
                <a:latin typeface="Fira Sans 1"/>
                <a:ea typeface="Fira Sans 1"/>
                <a:cs typeface="Fira Sans 1"/>
                <a:sym typeface="Fira Sans 1"/>
              </a:rPr>
              <a:t>Click to add title</a:t>
            </a:r>
          </a:p>
        </p:txBody>
      </p:sp>
      <p:sp>
        <p:nvSpPr>
          <p:cNvPr id="7" name="TextBox 7"/>
          <p:cNvSpPr txBox="1"/>
          <p:nvPr/>
        </p:nvSpPr>
        <p:spPr>
          <a:xfrm>
            <a:off x="10005136" y="9587077"/>
            <a:ext cx="7467318" cy="238125"/>
          </a:xfrm>
          <a:prstGeom prst="rect">
            <a:avLst/>
          </a:prstGeom>
        </p:spPr>
        <p:txBody>
          <a:bodyPr lIns="0" tIns="0" rIns="0" bIns="0" rtlCol="0" anchor="t">
            <a:spAutoFit/>
          </a:bodyPr>
          <a:lstStyle/>
          <a:p>
            <a:pPr algn="r">
              <a:lnSpc>
                <a:spcPts val="1800"/>
              </a:lnSpc>
            </a:pPr>
            <a:r>
              <a:rPr lang="en-US" sz="1500">
                <a:solidFill>
                  <a:srgbClr val="F4971A"/>
                </a:solidFill>
                <a:latin typeface="Fira Sans 3"/>
                <a:ea typeface="Fira Sans 3"/>
                <a:cs typeface="Fira Sans 3"/>
                <a:sym typeface="Fira Sans 3"/>
              </a:rPr>
              <a:t>  | </a:t>
            </a:r>
            <a:r>
              <a:rPr lang="en-US" sz="1500">
                <a:solidFill>
                  <a:srgbClr val="000000"/>
                </a:solidFill>
                <a:latin typeface="Fira Sans 3"/>
                <a:ea typeface="Fira Sans 3"/>
                <a:cs typeface="Fira Sans 3"/>
                <a:sym typeface="Fira Sans 3"/>
              </a:rPr>
              <a:t> ‹#›</a:t>
            </a:r>
          </a:p>
        </p:txBody>
      </p:sp>
      <p:sp>
        <p:nvSpPr>
          <p:cNvPr id="8" name="TextBox 8"/>
          <p:cNvSpPr txBox="1"/>
          <p:nvPr/>
        </p:nvSpPr>
        <p:spPr>
          <a:xfrm>
            <a:off x="815545" y="9587077"/>
            <a:ext cx="7467318" cy="238125"/>
          </a:xfrm>
          <a:prstGeom prst="rect">
            <a:avLst/>
          </a:prstGeom>
        </p:spPr>
        <p:txBody>
          <a:bodyPr lIns="0" tIns="0" rIns="0" bIns="0" rtlCol="0" anchor="t">
            <a:spAutoFit/>
          </a:bodyPr>
          <a:lstStyle/>
          <a:p>
            <a:pPr algn="l">
              <a:lnSpc>
                <a:spcPts val="1800"/>
              </a:lnSpc>
            </a:pPr>
            <a:r>
              <a:rPr lang="en-US" sz="1500">
                <a:solidFill>
                  <a:srgbClr val="000000"/>
                </a:solidFill>
                <a:latin typeface="Fira Sans 2"/>
                <a:ea typeface="Fira Sans 2"/>
                <a:cs typeface="Fira Sans 2"/>
                <a:sym typeface="Fira Sans 2"/>
              </a:rPr>
              <a:t>Click to edit presentation title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99294" y="0"/>
            <a:ext cx="10488706" cy="10287000"/>
          </a:xfrm>
          <a:custGeom>
            <a:avLst/>
            <a:gdLst/>
            <a:ahLst/>
            <a:cxnLst/>
            <a:rect l="l" t="t" r="r" b="b"/>
            <a:pathLst>
              <a:path w="10488706" h="10287000">
                <a:moveTo>
                  <a:pt x="0" y="0"/>
                </a:moveTo>
                <a:lnTo>
                  <a:pt x="10488706" y="0"/>
                </a:lnTo>
                <a:lnTo>
                  <a:pt x="10488706" y="10287000"/>
                </a:lnTo>
                <a:lnTo>
                  <a:pt x="0" y="10287000"/>
                </a:lnTo>
                <a:lnTo>
                  <a:pt x="0" y="0"/>
                </a:lnTo>
                <a:close/>
              </a:path>
            </a:pathLst>
          </a:custGeom>
          <a:blipFill>
            <a:blip r:embed="rId2"/>
            <a:stretch>
              <a:fillRect l="-33464" r="-40894"/>
            </a:stretch>
          </a:blipFill>
        </p:spPr>
      </p:sp>
      <p:grpSp>
        <p:nvGrpSpPr>
          <p:cNvPr id="3" name="Group 3"/>
          <p:cNvGrpSpPr/>
          <p:nvPr/>
        </p:nvGrpSpPr>
        <p:grpSpPr>
          <a:xfrm>
            <a:off x="-2941394" y="-1859860"/>
            <a:ext cx="14006721" cy="14006721"/>
            <a:chOff x="0" y="0"/>
            <a:chExt cx="18675628" cy="18675628"/>
          </a:xfrm>
        </p:grpSpPr>
        <p:sp>
          <p:nvSpPr>
            <p:cNvPr id="4" name="Freeform 4"/>
            <p:cNvSpPr/>
            <p:nvPr/>
          </p:nvSpPr>
          <p:spPr>
            <a:xfrm>
              <a:off x="0" y="0"/>
              <a:ext cx="18675604" cy="18675604"/>
            </a:xfrm>
            <a:custGeom>
              <a:avLst/>
              <a:gdLst/>
              <a:ahLst/>
              <a:cxnLst/>
              <a:rect l="l" t="t" r="r" b="b"/>
              <a:pathLst>
                <a:path w="18675604" h="18675604">
                  <a:moveTo>
                    <a:pt x="0" y="9337802"/>
                  </a:moveTo>
                  <a:cubicBezTo>
                    <a:pt x="0" y="4180713"/>
                    <a:pt x="4180713" y="0"/>
                    <a:pt x="9337802" y="0"/>
                  </a:cubicBezTo>
                  <a:cubicBezTo>
                    <a:pt x="14494892" y="0"/>
                    <a:pt x="18675604" y="4180713"/>
                    <a:pt x="18675604" y="9337802"/>
                  </a:cubicBezTo>
                  <a:cubicBezTo>
                    <a:pt x="18675604" y="14494892"/>
                    <a:pt x="14494892" y="18675604"/>
                    <a:pt x="9337802" y="18675604"/>
                  </a:cubicBezTo>
                  <a:cubicBezTo>
                    <a:pt x="4180713" y="18675604"/>
                    <a:pt x="0" y="14494890"/>
                    <a:pt x="0" y="9337802"/>
                  </a:cubicBezTo>
                  <a:close/>
                </a:path>
              </a:pathLst>
            </a:custGeom>
            <a:solidFill>
              <a:srgbClr val="405EA8"/>
            </a:solidFill>
          </p:spPr>
        </p:sp>
      </p:grpSp>
      <p:sp>
        <p:nvSpPr>
          <p:cNvPr id="5" name="Freeform 5"/>
          <p:cNvSpPr/>
          <p:nvPr/>
        </p:nvSpPr>
        <p:spPr>
          <a:xfrm>
            <a:off x="769779" y="479160"/>
            <a:ext cx="1292489" cy="1292489"/>
          </a:xfrm>
          <a:custGeom>
            <a:avLst/>
            <a:gdLst/>
            <a:ahLst/>
            <a:cxnLst/>
            <a:rect l="l" t="t" r="r" b="b"/>
            <a:pathLst>
              <a:path w="1292489" h="1292489">
                <a:moveTo>
                  <a:pt x="0" y="0"/>
                </a:moveTo>
                <a:lnTo>
                  <a:pt x="1292489" y="0"/>
                </a:lnTo>
                <a:lnTo>
                  <a:pt x="1292489" y="1292489"/>
                </a:lnTo>
                <a:lnTo>
                  <a:pt x="0" y="1292489"/>
                </a:lnTo>
                <a:lnTo>
                  <a:pt x="0" y="0"/>
                </a:lnTo>
                <a:close/>
              </a:path>
            </a:pathLst>
          </a:custGeom>
          <a:blipFill>
            <a:blip r:embed="rId3"/>
            <a:stretch>
              <a:fillRect b="-117"/>
            </a:stretch>
          </a:blipFill>
        </p:spPr>
      </p:sp>
      <p:sp>
        <p:nvSpPr>
          <p:cNvPr id="6" name="TextBox 6"/>
          <p:cNvSpPr txBox="1"/>
          <p:nvPr/>
        </p:nvSpPr>
        <p:spPr>
          <a:xfrm>
            <a:off x="815549" y="2909042"/>
            <a:ext cx="6720879" cy="5219700"/>
          </a:xfrm>
          <a:prstGeom prst="rect">
            <a:avLst/>
          </a:prstGeom>
        </p:spPr>
        <p:txBody>
          <a:bodyPr lIns="0" tIns="0" rIns="0" bIns="0" rtlCol="0" anchor="t">
            <a:spAutoFit/>
          </a:bodyPr>
          <a:lstStyle/>
          <a:p>
            <a:pPr algn="l">
              <a:lnSpc>
                <a:spcPts val="3240"/>
              </a:lnSpc>
            </a:pPr>
            <a:r>
              <a:rPr lang="en-US" sz="2700" b="1">
                <a:solidFill>
                  <a:srgbClr val="FFFFFF"/>
                </a:solidFill>
                <a:latin typeface="Fira Sans 3 Medium"/>
                <a:ea typeface="Fira Sans 3 Medium"/>
                <a:cs typeface="Fira Sans 3 Medium"/>
                <a:sym typeface="Fira Sans 3 Medium"/>
              </a:rPr>
              <a:t>Secondary title lorem ipsum</a:t>
            </a:r>
          </a:p>
          <a:p>
            <a:pPr algn="l">
              <a:lnSpc>
                <a:spcPts val="3240"/>
              </a:lnSpc>
            </a:pPr>
            <a:endParaRPr lang="en-US" sz="2700" b="1">
              <a:solidFill>
                <a:srgbClr val="FFFFFF"/>
              </a:solidFill>
              <a:latin typeface="Fira Sans 3 Medium"/>
              <a:ea typeface="Fira Sans 3 Medium"/>
              <a:cs typeface="Fira Sans 3 Medium"/>
              <a:sym typeface="Fira Sans 3 Medium"/>
            </a:endParaRPr>
          </a:p>
          <a:p>
            <a:pPr algn="l">
              <a:lnSpc>
                <a:spcPts val="2520"/>
              </a:lnSpc>
            </a:pPr>
            <a:r>
              <a:rPr lang="en-US" sz="2100">
                <a:solidFill>
                  <a:srgbClr val="FFFFFF"/>
                </a:solidFill>
                <a:latin typeface="Fira Sans 3"/>
                <a:ea typeface="Fira Sans 3"/>
                <a:cs typeface="Fira Sans 3"/>
                <a:sym typeface="Fira Sans 3"/>
              </a:rPr>
              <a:t>Bullet points across two lines lorem ipsum dolor inset ratem nam dolorem fugia quae sam aute. Lorem ipsum dolor inset ratem nam dolorem fugia quae sam aute corepudis anihil illaborro offici te aciunt, tem as eosam fugitatenim. </a:t>
            </a:r>
          </a:p>
          <a:p>
            <a:pPr algn="l">
              <a:lnSpc>
                <a:spcPts val="2520"/>
              </a:lnSpc>
            </a:pPr>
            <a:endParaRPr lang="en-US" sz="2100">
              <a:solidFill>
                <a:srgbClr val="FFFFFF"/>
              </a:solidFill>
              <a:latin typeface="Fira Sans 3"/>
              <a:ea typeface="Fira Sans 3"/>
              <a:cs typeface="Fira Sans 3"/>
              <a:sym typeface="Fira Sans 3"/>
            </a:endParaRPr>
          </a:p>
          <a:p>
            <a:pPr algn="l">
              <a:lnSpc>
                <a:spcPts val="2520"/>
              </a:lnSpc>
            </a:pPr>
            <a:r>
              <a:rPr lang="en-US" sz="2100">
                <a:solidFill>
                  <a:srgbClr val="FFFFFF"/>
                </a:solidFill>
                <a:latin typeface="Fira Sans 3"/>
                <a:ea typeface="Fira Sans 3"/>
                <a:cs typeface="Fira Sans 3"/>
                <a:sym typeface="Fira Sans 3"/>
              </a:rPr>
              <a:t>Corepudis anihil illabor offici te aciunt, tem as sam aute corepudis eosam fugitaten. Illor ma plia volorro volum sit, nobit undit odionse voluptur orunt.</a:t>
            </a:r>
          </a:p>
          <a:p>
            <a:pPr algn="l">
              <a:lnSpc>
                <a:spcPts val="2520"/>
              </a:lnSpc>
            </a:pPr>
            <a:endParaRPr lang="en-US" sz="2100">
              <a:solidFill>
                <a:srgbClr val="FFFFFF"/>
              </a:solidFill>
              <a:latin typeface="Fira Sans 3"/>
              <a:ea typeface="Fira Sans 3"/>
              <a:cs typeface="Fira Sans 3"/>
              <a:sym typeface="Fira Sans 3"/>
            </a:endParaRPr>
          </a:p>
          <a:p>
            <a:pPr algn="l">
              <a:lnSpc>
                <a:spcPts val="2520"/>
              </a:lnSpc>
            </a:pPr>
            <a:r>
              <a:rPr lang="en-US" sz="2100">
                <a:solidFill>
                  <a:srgbClr val="FFFFFF"/>
                </a:solidFill>
                <a:latin typeface="Fira Sans 3"/>
                <a:ea typeface="Fira Sans 3"/>
                <a:cs typeface="Fira Sans 3"/>
                <a:sym typeface="Fira Sans 3"/>
              </a:rPr>
              <a:t>Ratem nam dolorem fugia quae sam aute corepu anihil illaborro offici te aciunt lorem ipsum dolor inset ratem nam dolorem fugia quae sam aute corepudis anihil illaborro offici te aciunt, tem as eosam fugitatenim.</a:t>
            </a:r>
          </a:p>
        </p:txBody>
      </p:sp>
      <p:sp>
        <p:nvSpPr>
          <p:cNvPr id="7" name="AutoShape 7"/>
          <p:cNvSpPr/>
          <p:nvPr/>
        </p:nvSpPr>
        <p:spPr>
          <a:xfrm rot="2946">
            <a:off x="808399" y="9409820"/>
            <a:ext cx="16671203" cy="0"/>
          </a:xfrm>
          <a:prstGeom prst="line">
            <a:avLst/>
          </a:prstGeom>
          <a:ln w="28575" cap="rnd">
            <a:solidFill>
              <a:srgbClr val="F4971A"/>
            </a:solidFill>
            <a:prstDash val="solid"/>
            <a:headEnd type="none" w="sm" len="sm"/>
            <a:tailEnd type="none" w="sm" len="sm"/>
          </a:ln>
        </p:spPr>
      </p:sp>
      <p:sp>
        <p:nvSpPr>
          <p:cNvPr id="8" name="TextBox 8"/>
          <p:cNvSpPr txBox="1"/>
          <p:nvPr/>
        </p:nvSpPr>
        <p:spPr>
          <a:xfrm>
            <a:off x="2479604" y="456811"/>
            <a:ext cx="5051460" cy="771878"/>
          </a:xfrm>
          <a:prstGeom prst="rect">
            <a:avLst/>
          </a:prstGeom>
        </p:spPr>
        <p:txBody>
          <a:bodyPr wrap="square" lIns="0" tIns="0" rIns="0" bIns="0" rtlCol="0" anchor="t">
            <a:spAutoFit/>
          </a:bodyPr>
          <a:lstStyle/>
          <a:p>
            <a:pPr algn="l">
              <a:lnSpc>
                <a:spcPts val="6440"/>
              </a:lnSpc>
            </a:pPr>
            <a:r>
              <a:rPr lang="en-US" sz="4600">
                <a:solidFill>
                  <a:srgbClr val="FFFFFF"/>
                </a:solidFill>
                <a:latin typeface="Fira Sans 1"/>
                <a:ea typeface="Fira Sans 1"/>
                <a:cs typeface="Fira Sans 1"/>
                <a:sym typeface="Fira Sans 1"/>
              </a:rPr>
              <a:t>Click to add title</a:t>
            </a:r>
          </a:p>
        </p:txBody>
      </p:sp>
      <p:sp>
        <p:nvSpPr>
          <p:cNvPr id="9" name="TextBox 9"/>
          <p:cNvSpPr txBox="1"/>
          <p:nvPr/>
        </p:nvSpPr>
        <p:spPr>
          <a:xfrm>
            <a:off x="10005136" y="9587077"/>
            <a:ext cx="7467318" cy="238125"/>
          </a:xfrm>
          <a:prstGeom prst="rect">
            <a:avLst/>
          </a:prstGeom>
        </p:spPr>
        <p:txBody>
          <a:bodyPr lIns="0" tIns="0" rIns="0" bIns="0" rtlCol="0" anchor="t">
            <a:spAutoFit/>
          </a:bodyPr>
          <a:lstStyle/>
          <a:p>
            <a:pPr algn="r">
              <a:lnSpc>
                <a:spcPts val="1800"/>
              </a:lnSpc>
            </a:pPr>
            <a:r>
              <a:rPr lang="en-US" sz="1500">
                <a:solidFill>
                  <a:srgbClr val="F4971A"/>
                </a:solidFill>
                <a:latin typeface="Fira Sans 3"/>
                <a:ea typeface="Fira Sans 3"/>
                <a:cs typeface="Fira Sans 3"/>
                <a:sym typeface="Fira Sans 3"/>
              </a:rPr>
              <a:t>  | </a:t>
            </a:r>
            <a:r>
              <a:rPr lang="en-US" sz="1500">
                <a:solidFill>
                  <a:srgbClr val="FFFFFF"/>
                </a:solidFill>
                <a:latin typeface="Fira Sans 3"/>
                <a:ea typeface="Fira Sans 3"/>
                <a:cs typeface="Fira Sans 3"/>
                <a:sym typeface="Fira Sans 3"/>
              </a:rPr>
              <a:t> ‹#</a:t>
            </a:r>
            <a:r>
              <a:rPr lang="en-US" sz="1500">
                <a:solidFill>
                  <a:srgbClr val="000000"/>
                </a:solidFill>
                <a:latin typeface="Fira Sans 3"/>
                <a:ea typeface="Fira Sans 3"/>
                <a:cs typeface="Fira Sans 3"/>
                <a:sym typeface="Fira Sans 3"/>
              </a:rPr>
              <a:t>›</a:t>
            </a:r>
          </a:p>
        </p:txBody>
      </p:sp>
      <p:sp>
        <p:nvSpPr>
          <p:cNvPr id="10" name="TextBox 10"/>
          <p:cNvSpPr txBox="1"/>
          <p:nvPr/>
        </p:nvSpPr>
        <p:spPr>
          <a:xfrm>
            <a:off x="815545" y="9587077"/>
            <a:ext cx="7467318" cy="238125"/>
          </a:xfrm>
          <a:prstGeom prst="rect">
            <a:avLst/>
          </a:prstGeom>
        </p:spPr>
        <p:txBody>
          <a:bodyPr lIns="0" tIns="0" rIns="0" bIns="0" rtlCol="0" anchor="t">
            <a:spAutoFit/>
          </a:bodyPr>
          <a:lstStyle/>
          <a:p>
            <a:pPr algn="l">
              <a:lnSpc>
                <a:spcPts val="1800"/>
              </a:lnSpc>
            </a:pPr>
            <a:r>
              <a:rPr lang="en-US" sz="1500">
                <a:solidFill>
                  <a:srgbClr val="FFFFFF"/>
                </a:solidFill>
                <a:latin typeface="Fira Sans 2"/>
                <a:ea typeface="Fira Sans 2"/>
                <a:cs typeface="Fira Sans 2"/>
                <a:sym typeface="Fira Sans 2"/>
              </a:rPr>
              <a:t>Click to edit presentation title</a:t>
            </a:r>
          </a:p>
        </p:txBody>
      </p:sp>
      <p:sp>
        <p:nvSpPr>
          <p:cNvPr id="11" name="AutoShape 11"/>
          <p:cNvSpPr/>
          <p:nvPr/>
        </p:nvSpPr>
        <p:spPr>
          <a:xfrm>
            <a:off x="815549" y="3429704"/>
            <a:ext cx="4462285" cy="0"/>
          </a:xfrm>
          <a:prstGeom prst="line">
            <a:avLst/>
          </a:prstGeom>
          <a:ln w="95250" cap="flat">
            <a:solidFill>
              <a:srgbClr val="F4971A"/>
            </a:solidFill>
            <a:prstDash val="solid"/>
            <a:headEnd type="none" w="sm" len="sm"/>
            <a:tailEnd type="none" w="sm" len="sm"/>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9778" y="479160"/>
            <a:ext cx="1292488" cy="1292489"/>
          </a:xfrm>
          <a:custGeom>
            <a:avLst/>
            <a:gdLst/>
            <a:ahLst/>
            <a:cxnLst/>
            <a:rect l="l" t="t" r="r" b="b"/>
            <a:pathLst>
              <a:path w="1292488" h="1292489">
                <a:moveTo>
                  <a:pt x="0" y="0"/>
                </a:moveTo>
                <a:lnTo>
                  <a:pt x="1292488" y="0"/>
                </a:lnTo>
                <a:lnTo>
                  <a:pt x="1292488" y="1292489"/>
                </a:lnTo>
                <a:lnTo>
                  <a:pt x="0" y="1292489"/>
                </a:lnTo>
                <a:lnTo>
                  <a:pt x="0" y="0"/>
                </a:lnTo>
                <a:close/>
              </a:path>
            </a:pathLst>
          </a:custGeom>
          <a:blipFill>
            <a:blip r:embed="rId2"/>
            <a:stretch>
              <a:fillRect b="-117"/>
            </a:stretch>
          </a:blipFill>
        </p:spPr>
      </p:sp>
      <p:graphicFrame>
        <p:nvGraphicFramePr>
          <p:cNvPr id="3" name="Table 3"/>
          <p:cNvGraphicFramePr>
            <a:graphicFrameLocks noGrp="1"/>
          </p:cNvGraphicFramePr>
          <p:nvPr/>
        </p:nvGraphicFramePr>
        <p:xfrm>
          <a:off x="815546" y="2278270"/>
          <a:ext cx="16649700" cy="6515103"/>
        </p:xfrm>
        <a:graphic>
          <a:graphicData uri="http://schemas.openxmlformats.org/drawingml/2006/table">
            <a:tbl>
              <a:tblPr/>
              <a:tblGrid>
                <a:gridCol w="8324850">
                  <a:extLst>
                    <a:ext uri="{9D8B030D-6E8A-4147-A177-3AD203B41FA5}">
                      <a16:colId xmlns:a16="http://schemas.microsoft.com/office/drawing/2014/main" val="20000"/>
                    </a:ext>
                  </a:extLst>
                </a:gridCol>
                <a:gridCol w="8324850">
                  <a:extLst>
                    <a:ext uri="{9D8B030D-6E8A-4147-A177-3AD203B41FA5}">
                      <a16:colId xmlns:a16="http://schemas.microsoft.com/office/drawing/2014/main" val="20001"/>
                    </a:ext>
                  </a:extLst>
                </a:gridCol>
              </a:tblGrid>
              <a:tr h="1012863">
                <a:tc>
                  <a:txBody>
                    <a:bodyPr/>
                    <a:lstStyle/>
                    <a:p>
                      <a:pPr algn="l">
                        <a:lnSpc>
                          <a:spcPts val="3240"/>
                        </a:lnSpc>
                        <a:defRPr/>
                      </a:pPr>
                      <a:r>
                        <a:rPr lang="en-US" sz="2700" b="1">
                          <a:solidFill>
                            <a:srgbClr val="000000"/>
                          </a:solidFill>
                          <a:latin typeface="Arimo Bold"/>
                          <a:ea typeface="Arimo Bold"/>
                          <a:cs typeface="Arimo Bold"/>
                          <a:sym typeface="Arimo Bold"/>
                        </a:rPr>
                        <a:t>Service</a:t>
                      </a:r>
                      <a:endParaRPr lang="en-US" sz="1100"/>
                    </a:p>
                  </a:txBody>
                  <a:tcPr marL="108000" marR="108000" marT="108000" marB="108000" anchor="ctr">
                    <a:lnL w="12700" cap="flat" cmpd="sng" algn="ctr">
                      <a:solidFill>
                        <a:srgbClr val="F4971A"/>
                      </a:solidFill>
                      <a:prstDash val="solid"/>
                      <a:round/>
                      <a:headEnd type="none" w="med" len="med"/>
                      <a:tailEnd type="none" w="med" len="med"/>
                    </a:lnL>
                    <a:lnR w="12700" cap="flat" cmpd="sng" algn="ctr">
                      <a:solidFill>
                        <a:srgbClr val="F4971A"/>
                      </a:solid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solidFill>
                      <a:srgbClr val="F3CD9E"/>
                    </a:solidFill>
                  </a:tcPr>
                </a:tc>
                <a:tc>
                  <a:txBody>
                    <a:bodyPr/>
                    <a:lstStyle/>
                    <a:p>
                      <a:pPr algn="l">
                        <a:lnSpc>
                          <a:spcPts val="3240"/>
                        </a:lnSpc>
                        <a:defRPr/>
                      </a:pPr>
                      <a:r>
                        <a:rPr lang="en-US" sz="2700" b="1">
                          <a:solidFill>
                            <a:srgbClr val="000000"/>
                          </a:solidFill>
                          <a:latin typeface="Arimo Bold"/>
                          <a:ea typeface="Arimo Bold"/>
                          <a:cs typeface="Arimo Bold"/>
                          <a:sym typeface="Arimo Bold"/>
                        </a:rPr>
                        <a:t>Stakeholders</a:t>
                      </a:r>
                      <a:endParaRPr lang="en-US" sz="1100"/>
                    </a:p>
                  </a:txBody>
                  <a:tcPr marL="108000" marR="108000" marT="108000" marB="108000" anchor="ctr">
                    <a:lnL w="12700" cap="flat" cmpd="sng" algn="ctr">
                      <a:solidFill>
                        <a:srgbClr val="F4971A"/>
                      </a:solidFill>
                      <a:prstDash val="solid"/>
                      <a:round/>
                      <a:headEnd type="none" w="med" len="med"/>
                      <a:tailEnd type="none" w="med" len="med"/>
                    </a:lnL>
                    <a:lnR w="12700" cap="flat" cmpd="sng" algn="ctr">
                      <a:solidFill>
                        <a:srgbClr val="F4971A"/>
                      </a:solid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solidFill>
                      <a:srgbClr val="F3CD9E"/>
                    </a:solidFill>
                  </a:tcPr>
                </a:tc>
                <a:extLst>
                  <a:ext uri="{0D108BD9-81ED-4DB2-BD59-A6C34878D82A}">
                    <a16:rowId xmlns:a16="http://schemas.microsoft.com/office/drawing/2014/main" val="10000"/>
                  </a:ext>
                </a:extLst>
              </a:tr>
              <a:tr h="917040">
                <a:tc>
                  <a:txBody>
                    <a:bodyPr/>
                    <a:lstStyle/>
                    <a:p>
                      <a:pPr algn="l">
                        <a:lnSpc>
                          <a:spcPts val="2520"/>
                        </a:lnSpc>
                        <a:defRPr/>
                      </a:pPr>
                      <a:r>
                        <a:rPr lang="en-US" sz="2100">
                          <a:solidFill>
                            <a:srgbClr val="000000"/>
                          </a:solidFill>
                          <a:latin typeface="Fira Sans 3"/>
                          <a:ea typeface="Fira Sans 3"/>
                          <a:cs typeface="Fira Sans 3"/>
                          <a:sym typeface="Fira Sans 3"/>
                        </a:rPr>
                        <a:t>Lorem ipsum dolor inset ratem nam dolorem fugia quae sam.</a:t>
                      </a:r>
                      <a:endParaRPr lang="en-US" sz="1100"/>
                    </a:p>
                  </a:txBody>
                  <a:tcPr marL="108000" marR="108000" marT="108000" marB="108000" anchor="ctr">
                    <a:lnL w="12700" cap="flat" cmpd="sng" algn="ctr">
                      <a:solidFill>
                        <a:srgbClr val="F4971A"/>
                      </a:solidFill>
                      <a:prstDash val="solid"/>
                      <a:round/>
                      <a:headEnd type="none" w="med" len="med"/>
                      <a:tailEnd type="none" w="med" len="med"/>
                    </a:lnL>
                    <a:lnR w="12700" cap="flat" cmpd="sng" algn="ctr">
                      <a:solidFill>
                        <a:srgbClr val="F4971A"/>
                      </a:solid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tcPr>
                </a:tc>
                <a:tc>
                  <a:txBody>
                    <a:bodyPr/>
                    <a:lstStyle/>
                    <a:p>
                      <a:pPr algn="l">
                        <a:lnSpc>
                          <a:spcPts val="2520"/>
                        </a:lnSpc>
                        <a:defRPr/>
                      </a:pPr>
                      <a:r>
                        <a:rPr lang="en-US" sz="2100">
                          <a:solidFill>
                            <a:srgbClr val="000000"/>
                          </a:solidFill>
                          <a:latin typeface="Fira Sans 3"/>
                          <a:ea typeface="Fira Sans 3"/>
                          <a:cs typeface="Fira Sans 3"/>
                          <a:sym typeface="Fira Sans 3"/>
                        </a:rPr>
                        <a:t>Corepudis anihil illabor offici te aciunt, tem as sam aute.</a:t>
                      </a:r>
                      <a:endParaRPr lang="en-US" sz="1100"/>
                    </a:p>
                  </a:txBody>
                  <a:tcPr marL="108000" marR="108000" marT="108000" marB="108000" anchor="ctr">
                    <a:lnL w="12700" cap="flat" cmpd="sng" algn="ctr">
                      <a:solidFill>
                        <a:srgbClr val="F4971A"/>
                      </a:solidFill>
                      <a:prstDash val="solid"/>
                      <a:round/>
                      <a:headEnd type="none" w="med" len="med"/>
                      <a:tailEnd type="none" w="med" len="med"/>
                    </a:lnL>
                    <a:lnR w="12700" cap="flat" cmpd="sng" algn="ctr">
                      <a:solidFill>
                        <a:srgbClr val="F4971A"/>
                      </a:solid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tcPr>
                </a:tc>
                <a:extLst>
                  <a:ext uri="{0D108BD9-81ED-4DB2-BD59-A6C34878D82A}">
                    <a16:rowId xmlns:a16="http://schemas.microsoft.com/office/drawing/2014/main" val="10001"/>
                  </a:ext>
                </a:extLst>
              </a:tr>
              <a:tr h="917040">
                <a:tc>
                  <a:txBody>
                    <a:bodyPr/>
                    <a:lstStyle/>
                    <a:p>
                      <a:pPr algn="l">
                        <a:lnSpc>
                          <a:spcPts val="2520"/>
                        </a:lnSpc>
                        <a:defRPr/>
                      </a:pPr>
                      <a:r>
                        <a:rPr lang="en-US" sz="2100">
                          <a:solidFill>
                            <a:srgbClr val="000000"/>
                          </a:solidFill>
                          <a:latin typeface="Fira Sans 3"/>
                          <a:ea typeface="Fira Sans 3"/>
                          <a:cs typeface="Fira Sans 3"/>
                          <a:sym typeface="Fira Sans 3"/>
                        </a:rPr>
                        <a:t>Corepudis anihil illabor offici te aciunt, tem as sam aute.</a:t>
                      </a:r>
                      <a:endParaRPr lang="en-US" sz="1100"/>
                    </a:p>
                  </a:txBody>
                  <a:tcPr marL="108000" marR="108000" marT="108000" marB="108000" anchor="ctr">
                    <a:lnL w="12700" cap="flat" cmpd="sng" algn="ctr">
                      <a:solidFill>
                        <a:srgbClr val="F4971A"/>
                      </a:solidFill>
                      <a:prstDash val="solid"/>
                      <a:round/>
                      <a:headEnd type="none" w="med" len="med"/>
                      <a:tailEnd type="none" w="med" len="med"/>
                    </a:lnL>
                    <a:lnR w="12700" cap="flat" cmpd="sng" algn="ctr">
                      <a:solidFill>
                        <a:srgbClr val="F4971A"/>
                      </a:solid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solidFill>
                      <a:srgbClr val="FDF4EB"/>
                    </a:solidFill>
                  </a:tcPr>
                </a:tc>
                <a:tc>
                  <a:txBody>
                    <a:bodyPr/>
                    <a:lstStyle/>
                    <a:p>
                      <a:pPr algn="l">
                        <a:lnSpc>
                          <a:spcPts val="2520"/>
                        </a:lnSpc>
                        <a:defRPr/>
                      </a:pPr>
                      <a:r>
                        <a:rPr lang="en-US" sz="2100">
                          <a:solidFill>
                            <a:srgbClr val="000000"/>
                          </a:solidFill>
                          <a:latin typeface="Fira Sans 3"/>
                          <a:ea typeface="Fira Sans 3"/>
                          <a:cs typeface="Fira Sans 3"/>
                          <a:sym typeface="Fira Sans 3"/>
                        </a:rPr>
                        <a:t>Lorem ipsum dolor inset ratem nam dolorem fugia quae sam.</a:t>
                      </a:r>
                      <a:endParaRPr lang="en-US" sz="1100"/>
                    </a:p>
                  </a:txBody>
                  <a:tcPr marL="108000" marR="108000" marT="108000" marB="108000" anchor="ctr">
                    <a:lnL w="12700" cap="flat" cmpd="sng" algn="ctr">
                      <a:solidFill>
                        <a:srgbClr val="F4971A"/>
                      </a:solidFill>
                      <a:prstDash val="solid"/>
                      <a:round/>
                      <a:headEnd type="none" w="med" len="med"/>
                      <a:tailEnd type="none" w="med" len="med"/>
                    </a:lnL>
                    <a:lnR w="12700" cap="flat" cmpd="sng" algn="ctr">
                      <a:solidFill>
                        <a:srgbClr val="F4971A"/>
                      </a:solid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solidFill>
                      <a:srgbClr val="FDF4EB"/>
                    </a:solidFill>
                  </a:tcPr>
                </a:tc>
                <a:extLst>
                  <a:ext uri="{0D108BD9-81ED-4DB2-BD59-A6C34878D82A}">
                    <a16:rowId xmlns:a16="http://schemas.microsoft.com/office/drawing/2014/main" val="10002"/>
                  </a:ext>
                </a:extLst>
              </a:tr>
              <a:tr h="917040">
                <a:tc>
                  <a:txBody>
                    <a:bodyPr/>
                    <a:lstStyle/>
                    <a:p>
                      <a:pPr algn="l">
                        <a:lnSpc>
                          <a:spcPts val="1679"/>
                        </a:lnSpc>
                        <a:defRPr/>
                      </a:pPr>
                      <a:endParaRPr lang="en-US" sz="1100"/>
                    </a:p>
                  </a:txBody>
                  <a:tcPr marL="108000" marR="108000" marT="108000" marB="108000" anchor="ctr">
                    <a:lnL w="12700" cap="flat" cmpd="sng" algn="ctr">
                      <a:solidFill>
                        <a:srgbClr val="F4971A"/>
                      </a:solidFill>
                      <a:prstDash val="solid"/>
                      <a:round/>
                      <a:headEnd type="none" w="med" len="med"/>
                      <a:tailEnd type="none" w="med" len="med"/>
                    </a:lnL>
                    <a:lnR w="12700" cap="flat" cmpd="sng" algn="ctr">
                      <a:solidFill>
                        <a:srgbClr val="F4971A"/>
                      </a:solid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tcPr>
                </a:tc>
                <a:tc>
                  <a:txBody>
                    <a:bodyPr/>
                    <a:lstStyle/>
                    <a:p>
                      <a:pPr algn="l">
                        <a:lnSpc>
                          <a:spcPts val="1679"/>
                        </a:lnSpc>
                        <a:defRPr/>
                      </a:pPr>
                      <a:endParaRPr lang="en-US" sz="1100"/>
                    </a:p>
                  </a:txBody>
                  <a:tcPr marL="108000" marR="108000" marT="108000" marB="108000" anchor="ctr">
                    <a:lnL w="12700" cap="flat" cmpd="sng" algn="ctr">
                      <a:solidFill>
                        <a:srgbClr val="F4971A"/>
                      </a:solidFill>
                      <a:prstDash val="solid"/>
                      <a:round/>
                      <a:headEnd type="none" w="med" len="med"/>
                      <a:tailEnd type="none" w="med" len="med"/>
                    </a:lnL>
                    <a:lnR w="12700" cap="flat" cmpd="sng" algn="ctr">
                      <a:solidFill>
                        <a:srgbClr val="F4971A"/>
                      </a:solid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tcPr>
                </a:tc>
                <a:extLst>
                  <a:ext uri="{0D108BD9-81ED-4DB2-BD59-A6C34878D82A}">
                    <a16:rowId xmlns:a16="http://schemas.microsoft.com/office/drawing/2014/main" val="10003"/>
                  </a:ext>
                </a:extLst>
              </a:tr>
              <a:tr h="917040">
                <a:tc>
                  <a:txBody>
                    <a:bodyPr/>
                    <a:lstStyle/>
                    <a:p>
                      <a:pPr algn="l">
                        <a:lnSpc>
                          <a:spcPts val="1679"/>
                        </a:lnSpc>
                        <a:defRPr/>
                      </a:pPr>
                      <a:endParaRPr lang="en-US" sz="1100"/>
                    </a:p>
                  </a:txBody>
                  <a:tcPr marL="108000" marR="108000" marT="108000" marB="108000" anchor="ctr">
                    <a:lnL w="12700" cap="flat" cmpd="sng" algn="ctr">
                      <a:solidFill>
                        <a:srgbClr val="F4971A"/>
                      </a:solidFill>
                      <a:prstDash val="solid"/>
                      <a:round/>
                      <a:headEnd type="none" w="med" len="med"/>
                      <a:tailEnd type="none" w="med" len="med"/>
                    </a:lnL>
                    <a:lnR w="12700" cap="flat" cmpd="sng" algn="ctr">
                      <a:solidFill>
                        <a:srgbClr val="F4971A"/>
                      </a:solid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solidFill>
                      <a:srgbClr val="FDF4EB"/>
                    </a:solidFill>
                  </a:tcPr>
                </a:tc>
                <a:tc>
                  <a:txBody>
                    <a:bodyPr/>
                    <a:lstStyle/>
                    <a:p>
                      <a:pPr algn="l">
                        <a:lnSpc>
                          <a:spcPts val="1679"/>
                        </a:lnSpc>
                        <a:defRPr/>
                      </a:pPr>
                      <a:endParaRPr lang="en-US" sz="1100"/>
                    </a:p>
                  </a:txBody>
                  <a:tcPr marL="108000" marR="108000" marT="108000" marB="108000" anchor="ctr">
                    <a:lnL w="12700" cap="flat" cmpd="sng" algn="ctr">
                      <a:solidFill>
                        <a:srgbClr val="F4971A"/>
                      </a:solidFill>
                      <a:prstDash val="solid"/>
                      <a:round/>
                      <a:headEnd type="none" w="med" len="med"/>
                      <a:tailEnd type="none" w="med" len="med"/>
                    </a:lnL>
                    <a:lnR w="12700" cap="flat" cmpd="sng" algn="ctr">
                      <a:solidFill>
                        <a:srgbClr val="F4971A"/>
                      </a:solid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solidFill>
                      <a:srgbClr val="FDF4EB"/>
                    </a:solidFill>
                  </a:tcPr>
                </a:tc>
                <a:extLst>
                  <a:ext uri="{0D108BD9-81ED-4DB2-BD59-A6C34878D82A}">
                    <a16:rowId xmlns:a16="http://schemas.microsoft.com/office/drawing/2014/main" val="10004"/>
                  </a:ext>
                </a:extLst>
              </a:tr>
              <a:tr h="917040">
                <a:tc>
                  <a:txBody>
                    <a:bodyPr/>
                    <a:lstStyle/>
                    <a:p>
                      <a:pPr algn="l">
                        <a:lnSpc>
                          <a:spcPts val="1679"/>
                        </a:lnSpc>
                        <a:defRPr/>
                      </a:pPr>
                      <a:endParaRPr lang="en-US" sz="1100"/>
                    </a:p>
                  </a:txBody>
                  <a:tcPr marL="108000" marR="108000" marT="108000" marB="108000" anchor="ctr">
                    <a:lnL w="12700" cap="flat" cmpd="sng" algn="ctr">
                      <a:solidFill>
                        <a:srgbClr val="F4971A"/>
                      </a:solidFill>
                      <a:prstDash val="solid"/>
                      <a:round/>
                      <a:headEnd type="none" w="med" len="med"/>
                      <a:tailEnd type="none" w="med" len="med"/>
                    </a:lnL>
                    <a:lnR w="12700" cap="flat" cmpd="sng" algn="ctr">
                      <a:solidFill>
                        <a:srgbClr val="F4971A"/>
                      </a:solid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tcPr>
                </a:tc>
                <a:tc>
                  <a:txBody>
                    <a:bodyPr/>
                    <a:lstStyle/>
                    <a:p>
                      <a:pPr algn="l">
                        <a:lnSpc>
                          <a:spcPts val="1679"/>
                        </a:lnSpc>
                        <a:defRPr/>
                      </a:pPr>
                      <a:endParaRPr lang="en-US" sz="1100"/>
                    </a:p>
                  </a:txBody>
                  <a:tcPr marL="108000" marR="108000" marT="108000" marB="108000" anchor="ctr">
                    <a:lnL w="12700" cap="flat" cmpd="sng" algn="ctr">
                      <a:solidFill>
                        <a:srgbClr val="F4971A"/>
                      </a:solidFill>
                      <a:prstDash val="solid"/>
                      <a:round/>
                      <a:headEnd type="none" w="med" len="med"/>
                      <a:tailEnd type="none" w="med" len="med"/>
                    </a:lnL>
                    <a:lnR w="12700" cap="flat" cmpd="sng" algn="ctr">
                      <a:solidFill>
                        <a:srgbClr val="F4971A"/>
                      </a:solid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tcPr>
                </a:tc>
                <a:extLst>
                  <a:ext uri="{0D108BD9-81ED-4DB2-BD59-A6C34878D82A}">
                    <a16:rowId xmlns:a16="http://schemas.microsoft.com/office/drawing/2014/main" val="10005"/>
                  </a:ext>
                </a:extLst>
              </a:tr>
              <a:tr h="917040">
                <a:tc>
                  <a:txBody>
                    <a:bodyPr/>
                    <a:lstStyle/>
                    <a:p>
                      <a:pPr algn="l">
                        <a:lnSpc>
                          <a:spcPts val="1679"/>
                        </a:lnSpc>
                        <a:defRPr/>
                      </a:pPr>
                      <a:endParaRPr lang="en-US" sz="1100"/>
                    </a:p>
                  </a:txBody>
                  <a:tcPr marL="108000" marR="108000" marT="108000" marB="108000" anchor="ctr">
                    <a:lnL w="12700" cap="flat" cmpd="sng" algn="ctr">
                      <a:solidFill>
                        <a:srgbClr val="F4971A"/>
                      </a:solidFill>
                      <a:prstDash val="solid"/>
                      <a:round/>
                      <a:headEnd type="none" w="med" len="med"/>
                      <a:tailEnd type="none" w="med" len="med"/>
                    </a:lnL>
                    <a:lnR w="12700" cap="flat" cmpd="sng" algn="ctr">
                      <a:solidFill>
                        <a:srgbClr val="F4971A"/>
                      </a:solid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solidFill>
                      <a:srgbClr val="FDF4EB"/>
                    </a:solidFill>
                  </a:tcPr>
                </a:tc>
                <a:tc>
                  <a:txBody>
                    <a:bodyPr/>
                    <a:lstStyle/>
                    <a:p>
                      <a:pPr algn="l">
                        <a:lnSpc>
                          <a:spcPts val="1679"/>
                        </a:lnSpc>
                        <a:defRPr/>
                      </a:pPr>
                      <a:endParaRPr lang="en-US" sz="1100"/>
                    </a:p>
                  </a:txBody>
                  <a:tcPr marL="108000" marR="108000" marT="108000" marB="108000" anchor="ctr">
                    <a:lnL w="12700" cap="flat" cmpd="sng" algn="ctr">
                      <a:solidFill>
                        <a:srgbClr val="F4971A"/>
                      </a:solidFill>
                      <a:prstDash val="solid"/>
                      <a:round/>
                      <a:headEnd type="none" w="med" len="med"/>
                      <a:tailEnd type="none" w="med" len="med"/>
                    </a:lnL>
                    <a:lnR w="12700" cap="flat" cmpd="sng" algn="ctr">
                      <a:solidFill>
                        <a:srgbClr val="F4971A"/>
                      </a:solid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solidFill>
                      <a:srgbClr val="FDF4EB"/>
                    </a:solidFill>
                  </a:tcPr>
                </a:tc>
                <a:extLst>
                  <a:ext uri="{0D108BD9-81ED-4DB2-BD59-A6C34878D82A}">
                    <a16:rowId xmlns:a16="http://schemas.microsoft.com/office/drawing/2014/main" val="10006"/>
                  </a:ext>
                </a:extLst>
              </a:tr>
            </a:tbl>
          </a:graphicData>
        </a:graphic>
      </p:graphicFrame>
      <p:sp>
        <p:nvSpPr>
          <p:cNvPr id="4" name="AutoShape 4"/>
          <p:cNvSpPr/>
          <p:nvPr/>
        </p:nvSpPr>
        <p:spPr>
          <a:xfrm rot="2946">
            <a:off x="808399" y="9409820"/>
            <a:ext cx="16671203" cy="0"/>
          </a:xfrm>
          <a:prstGeom prst="line">
            <a:avLst/>
          </a:prstGeom>
          <a:ln w="28575" cap="rnd">
            <a:solidFill>
              <a:srgbClr val="F4971A"/>
            </a:solidFill>
            <a:prstDash val="solid"/>
            <a:headEnd type="none" w="sm" len="sm"/>
            <a:tailEnd type="none" w="sm" len="sm"/>
          </a:ln>
        </p:spPr>
      </p:sp>
      <p:sp>
        <p:nvSpPr>
          <p:cNvPr id="5" name="TextBox 5"/>
          <p:cNvSpPr txBox="1"/>
          <p:nvPr/>
        </p:nvSpPr>
        <p:spPr>
          <a:xfrm>
            <a:off x="2479604" y="772120"/>
            <a:ext cx="5130288" cy="771878"/>
          </a:xfrm>
          <a:prstGeom prst="rect">
            <a:avLst/>
          </a:prstGeom>
        </p:spPr>
        <p:txBody>
          <a:bodyPr wrap="square" lIns="0" tIns="0" rIns="0" bIns="0" rtlCol="0" anchor="t">
            <a:spAutoFit/>
          </a:bodyPr>
          <a:lstStyle/>
          <a:p>
            <a:pPr algn="l">
              <a:lnSpc>
                <a:spcPts val="6440"/>
              </a:lnSpc>
            </a:pPr>
            <a:r>
              <a:rPr lang="en-US" sz="4600">
                <a:solidFill>
                  <a:srgbClr val="000000"/>
                </a:solidFill>
                <a:latin typeface="Fira Sans 1"/>
                <a:ea typeface="Fira Sans 1"/>
                <a:cs typeface="Fira Sans 1"/>
                <a:sym typeface="Fira Sans 1"/>
              </a:rPr>
              <a:t>Click to add title</a:t>
            </a:r>
          </a:p>
        </p:txBody>
      </p:sp>
      <p:sp>
        <p:nvSpPr>
          <p:cNvPr id="6" name="TextBox 6"/>
          <p:cNvSpPr txBox="1"/>
          <p:nvPr/>
        </p:nvSpPr>
        <p:spPr>
          <a:xfrm>
            <a:off x="10005136" y="9587077"/>
            <a:ext cx="7467318" cy="238125"/>
          </a:xfrm>
          <a:prstGeom prst="rect">
            <a:avLst/>
          </a:prstGeom>
        </p:spPr>
        <p:txBody>
          <a:bodyPr lIns="0" tIns="0" rIns="0" bIns="0" rtlCol="0" anchor="t">
            <a:spAutoFit/>
          </a:bodyPr>
          <a:lstStyle/>
          <a:p>
            <a:pPr algn="r">
              <a:lnSpc>
                <a:spcPts val="1800"/>
              </a:lnSpc>
            </a:pPr>
            <a:r>
              <a:rPr lang="en-US" sz="1500">
                <a:solidFill>
                  <a:srgbClr val="F4971A"/>
                </a:solidFill>
                <a:latin typeface="Fira Sans 3"/>
                <a:ea typeface="Fira Sans 3"/>
                <a:cs typeface="Fira Sans 3"/>
                <a:sym typeface="Fira Sans 3"/>
              </a:rPr>
              <a:t>  | </a:t>
            </a:r>
            <a:r>
              <a:rPr lang="en-US" sz="1500">
                <a:solidFill>
                  <a:srgbClr val="000000"/>
                </a:solidFill>
                <a:latin typeface="Fira Sans 3"/>
                <a:ea typeface="Fira Sans 3"/>
                <a:cs typeface="Fira Sans 3"/>
                <a:sym typeface="Fira Sans 3"/>
              </a:rPr>
              <a:t> ‹#›</a:t>
            </a:r>
          </a:p>
        </p:txBody>
      </p:sp>
      <p:sp>
        <p:nvSpPr>
          <p:cNvPr id="7" name="TextBox 7"/>
          <p:cNvSpPr txBox="1"/>
          <p:nvPr/>
        </p:nvSpPr>
        <p:spPr>
          <a:xfrm>
            <a:off x="815545" y="9587077"/>
            <a:ext cx="7467318" cy="238125"/>
          </a:xfrm>
          <a:prstGeom prst="rect">
            <a:avLst/>
          </a:prstGeom>
        </p:spPr>
        <p:txBody>
          <a:bodyPr lIns="0" tIns="0" rIns="0" bIns="0" rtlCol="0" anchor="t">
            <a:spAutoFit/>
          </a:bodyPr>
          <a:lstStyle/>
          <a:p>
            <a:pPr algn="l">
              <a:lnSpc>
                <a:spcPts val="1800"/>
              </a:lnSpc>
            </a:pPr>
            <a:r>
              <a:rPr lang="en-US" sz="1500">
                <a:solidFill>
                  <a:srgbClr val="000000"/>
                </a:solidFill>
                <a:latin typeface="Fira Sans 2"/>
                <a:ea typeface="Fira Sans 2"/>
                <a:cs typeface="Fira Sans 2"/>
                <a:sym typeface="Fira Sans 2"/>
              </a:rPr>
              <a:t>Click to edit presentation title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3175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6997"/>
          </a:xfrm>
          <a:custGeom>
            <a:avLst/>
            <a:gdLst/>
            <a:ahLst/>
            <a:cxnLst/>
            <a:rect l="l" t="t" r="r" b="b"/>
            <a:pathLst>
              <a:path w="18288000" h="10286997">
                <a:moveTo>
                  <a:pt x="0" y="0"/>
                </a:moveTo>
                <a:lnTo>
                  <a:pt x="18288000" y="0"/>
                </a:lnTo>
                <a:lnTo>
                  <a:pt x="18288000" y="10286997"/>
                </a:lnTo>
                <a:lnTo>
                  <a:pt x="0" y="10286997"/>
                </a:lnTo>
                <a:lnTo>
                  <a:pt x="0" y="0"/>
                </a:lnTo>
                <a:close/>
              </a:path>
            </a:pathLst>
          </a:custGeom>
          <a:blipFill>
            <a:blip r:embed="rId2"/>
            <a:stretch>
              <a:fillRect/>
            </a:stretch>
          </a:blipFill>
        </p:spPr>
      </p:sp>
      <p:sp>
        <p:nvSpPr>
          <p:cNvPr id="4" name="TextBox 4"/>
          <p:cNvSpPr txBox="1"/>
          <p:nvPr/>
        </p:nvSpPr>
        <p:spPr>
          <a:xfrm>
            <a:off x="815545" y="4027180"/>
            <a:ext cx="7999958" cy="1434459"/>
          </a:xfrm>
          <a:prstGeom prst="rect">
            <a:avLst/>
          </a:prstGeom>
        </p:spPr>
        <p:txBody>
          <a:bodyPr lIns="0" tIns="0" rIns="0" bIns="0" rtlCol="0" anchor="t">
            <a:spAutoFit/>
          </a:bodyPr>
          <a:lstStyle/>
          <a:p>
            <a:pPr algn="l">
              <a:lnSpc>
                <a:spcPts val="11760"/>
              </a:lnSpc>
            </a:pPr>
            <a:r>
              <a:rPr lang="en-US" sz="8400">
                <a:solidFill>
                  <a:srgbClr val="FFFFFF"/>
                </a:solidFill>
                <a:latin typeface="Fira Sans 1"/>
                <a:ea typeface="Fira Sans 1"/>
                <a:cs typeface="Fira Sans 1"/>
                <a:sym typeface="Fira Sans 1"/>
              </a:rPr>
              <a:t>Click to add title</a:t>
            </a:r>
          </a:p>
        </p:txBody>
      </p:sp>
      <p:sp>
        <p:nvSpPr>
          <p:cNvPr id="5" name="TextBox 5"/>
          <p:cNvSpPr txBox="1"/>
          <p:nvPr/>
        </p:nvSpPr>
        <p:spPr>
          <a:xfrm>
            <a:off x="598770" y="7173943"/>
            <a:ext cx="4849044" cy="712456"/>
          </a:xfrm>
          <a:prstGeom prst="rect">
            <a:avLst/>
          </a:prstGeom>
        </p:spPr>
        <p:txBody>
          <a:bodyPr lIns="0" tIns="0" rIns="0" bIns="0" rtlCol="0" anchor="t">
            <a:spAutoFit/>
          </a:bodyPr>
          <a:lstStyle/>
          <a:p>
            <a:pPr algn="l">
              <a:lnSpc>
                <a:spcPts val="5880"/>
              </a:lnSpc>
            </a:pPr>
            <a:r>
              <a:rPr lang="en-US" sz="4200">
                <a:solidFill>
                  <a:srgbClr val="FFFFFF"/>
                </a:solidFill>
                <a:latin typeface="Fira Sans 2"/>
                <a:ea typeface="Fira Sans 2"/>
                <a:cs typeface="Fira Sans 2"/>
                <a:sym typeface="Fira Sans 2"/>
              </a:rPr>
              <a:t>Click to add subtitle</a:t>
            </a:r>
          </a:p>
        </p:txBody>
      </p:sp>
      <p:pic>
        <p:nvPicPr>
          <p:cNvPr id="7" name="Picture 6" descr="A logo with white text&#10;&#10;AI-generated content may be incorrect.">
            <a:extLst>
              <a:ext uri="{FF2B5EF4-FFF2-40B4-BE49-F238E27FC236}">
                <a16:creationId xmlns:a16="http://schemas.microsoft.com/office/drawing/2014/main" id="{C0FB3A8A-236E-03E2-D0D3-ED8C54ECBA83}"/>
              </a:ext>
            </a:extLst>
          </p:cNvPr>
          <p:cNvPicPr>
            <a:picLocks noChangeAspect="1"/>
          </p:cNvPicPr>
          <p:nvPr/>
        </p:nvPicPr>
        <p:blipFill>
          <a:blip r:embed="rId3"/>
          <a:stretch>
            <a:fillRect/>
          </a:stretch>
        </p:blipFill>
        <p:spPr>
          <a:xfrm>
            <a:off x="593722" y="348711"/>
            <a:ext cx="3617032" cy="313840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3175C"/>
        </a:solidFill>
        <a:effectLst/>
      </p:bgPr>
    </p:bg>
    <p:spTree>
      <p:nvGrpSpPr>
        <p:cNvPr id="1" name=""/>
        <p:cNvGrpSpPr/>
        <p:nvPr/>
      </p:nvGrpSpPr>
      <p:grpSpPr>
        <a:xfrm>
          <a:off x="0" y="0"/>
          <a:ext cx="0" cy="0"/>
          <a:chOff x="0" y="0"/>
          <a:chExt cx="0" cy="0"/>
        </a:xfrm>
      </p:grpSpPr>
      <p:sp>
        <p:nvSpPr>
          <p:cNvPr id="2" name="Freeform 2"/>
          <p:cNvSpPr/>
          <p:nvPr/>
        </p:nvSpPr>
        <p:spPr>
          <a:xfrm>
            <a:off x="769778" y="479160"/>
            <a:ext cx="1292488" cy="1292489"/>
          </a:xfrm>
          <a:custGeom>
            <a:avLst/>
            <a:gdLst/>
            <a:ahLst/>
            <a:cxnLst/>
            <a:rect l="l" t="t" r="r" b="b"/>
            <a:pathLst>
              <a:path w="1292488" h="1292489">
                <a:moveTo>
                  <a:pt x="0" y="0"/>
                </a:moveTo>
                <a:lnTo>
                  <a:pt x="1292488" y="0"/>
                </a:lnTo>
                <a:lnTo>
                  <a:pt x="1292488" y="1292489"/>
                </a:lnTo>
                <a:lnTo>
                  <a:pt x="0" y="1292489"/>
                </a:lnTo>
                <a:lnTo>
                  <a:pt x="0" y="0"/>
                </a:lnTo>
                <a:close/>
              </a:path>
            </a:pathLst>
          </a:custGeom>
          <a:blipFill>
            <a:blip r:embed="rId2"/>
            <a:stretch>
              <a:fillRect b="-117"/>
            </a:stretch>
          </a:blipFill>
        </p:spPr>
      </p:sp>
      <p:grpSp>
        <p:nvGrpSpPr>
          <p:cNvPr id="3" name="Group 3"/>
          <p:cNvGrpSpPr/>
          <p:nvPr/>
        </p:nvGrpSpPr>
        <p:grpSpPr>
          <a:xfrm rot="5400000">
            <a:off x="3051985" y="5717516"/>
            <a:ext cx="127268" cy="4600153"/>
            <a:chOff x="0" y="0"/>
            <a:chExt cx="169690" cy="6133538"/>
          </a:xfrm>
        </p:grpSpPr>
        <p:sp>
          <p:nvSpPr>
            <p:cNvPr id="4" name="Freeform 4"/>
            <p:cNvSpPr/>
            <p:nvPr/>
          </p:nvSpPr>
          <p:spPr>
            <a:xfrm>
              <a:off x="0" y="0"/>
              <a:ext cx="169672" cy="6133592"/>
            </a:xfrm>
            <a:custGeom>
              <a:avLst/>
              <a:gdLst/>
              <a:ahLst/>
              <a:cxnLst/>
              <a:rect l="l" t="t" r="r" b="b"/>
              <a:pathLst>
                <a:path w="169672" h="6133592">
                  <a:moveTo>
                    <a:pt x="0" y="0"/>
                  </a:moveTo>
                  <a:lnTo>
                    <a:pt x="169672" y="0"/>
                  </a:lnTo>
                  <a:lnTo>
                    <a:pt x="169672" y="6133592"/>
                  </a:lnTo>
                  <a:lnTo>
                    <a:pt x="0" y="6133592"/>
                  </a:lnTo>
                  <a:close/>
                </a:path>
              </a:pathLst>
            </a:custGeom>
            <a:solidFill>
              <a:srgbClr val="F3971A"/>
            </a:solidFill>
          </p:spPr>
        </p:sp>
      </p:grpSp>
      <p:sp>
        <p:nvSpPr>
          <p:cNvPr id="5" name="TextBox 5"/>
          <p:cNvSpPr txBox="1"/>
          <p:nvPr/>
        </p:nvSpPr>
        <p:spPr>
          <a:xfrm>
            <a:off x="815545" y="3867150"/>
            <a:ext cx="5984751" cy="2552700"/>
          </a:xfrm>
          <a:prstGeom prst="rect">
            <a:avLst/>
          </a:prstGeom>
        </p:spPr>
        <p:txBody>
          <a:bodyPr lIns="0" tIns="0" rIns="0" bIns="0" rtlCol="0" anchor="t">
            <a:spAutoFit/>
          </a:bodyPr>
          <a:lstStyle/>
          <a:p>
            <a:pPr algn="l">
              <a:lnSpc>
                <a:spcPts val="10080"/>
              </a:lnSpc>
            </a:pPr>
            <a:r>
              <a:rPr lang="en-US" sz="8400">
                <a:solidFill>
                  <a:srgbClr val="FFFFFF"/>
                </a:solidFill>
                <a:latin typeface="Fira Sans 1"/>
                <a:ea typeface="Fira Sans 1"/>
                <a:cs typeface="Fira Sans 1"/>
                <a:sym typeface="Fira Sans 1"/>
              </a:rPr>
              <a:t>Click to add </a:t>
            </a:r>
          </a:p>
          <a:p>
            <a:pPr algn="l">
              <a:lnSpc>
                <a:spcPts val="10080"/>
              </a:lnSpc>
            </a:pPr>
            <a:r>
              <a:rPr lang="en-US" sz="8400">
                <a:solidFill>
                  <a:srgbClr val="FFFFFF"/>
                </a:solidFill>
                <a:latin typeface="Fira Sans 1"/>
                <a:ea typeface="Fira Sans 1"/>
                <a:cs typeface="Fira Sans 1"/>
                <a:sym typeface="Fira Sans 1"/>
              </a:rPr>
              <a:t>end title</a:t>
            </a:r>
          </a:p>
        </p:txBody>
      </p:sp>
      <p:sp>
        <p:nvSpPr>
          <p:cNvPr id="6" name="TextBox 6"/>
          <p:cNvSpPr txBox="1"/>
          <p:nvPr/>
        </p:nvSpPr>
        <p:spPr>
          <a:xfrm>
            <a:off x="815546" y="8166826"/>
            <a:ext cx="2902446" cy="448295"/>
          </a:xfrm>
          <a:prstGeom prst="rect">
            <a:avLst/>
          </a:prstGeom>
        </p:spPr>
        <p:txBody>
          <a:bodyPr lIns="0" tIns="0" rIns="0" bIns="0" rtlCol="0" anchor="t">
            <a:spAutoFit/>
          </a:bodyPr>
          <a:lstStyle/>
          <a:p>
            <a:pPr algn="l">
              <a:lnSpc>
                <a:spcPts val="3640"/>
              </a:lnSpc>
            </a:pPr>
            <a:r>
              <a:rPr lang="en-US" sz="2600">
                <a:solidFill>
                  <a:srgbClr val="FFFFFF"/>
                </a:solidFill>
                <a:latin typeface="Fira Sans 4"/>
                <a:ea typeface="Fira Sans 4"/>
                <a:cs typeface="Fira Sans 4"/>
                <a:sym typeface="Fira Sans 4"/>
              </a:rPr>
              <a:t>CLICK TO ADD TITLE</a:t>
            </a:r>
          </a:p>
        </p:txBody>
      </p:sp>
      <p:sp>
        <p:nvSpPr>
          <p:cNvPr id="7" name="TextBox 7"/>
          <p:cNvSpPr txBox="1"/>
          <p:nvPr/>
        </p:nvSpPr>
        <p:spPr>
          <a:xfrm>
            <a:off x="815546" y="8710371"/>
            <a:ext cx="4642545" cy="405750"/>
          </a:xfrm>
          <a:prstGeom prst="rect">
            <a:avLst/>
          </a:prstGeom>
        </p:spPr>
        <p:txBody>
          <a:bodyPr lIns="0" tIns="0" rIns="0" bIns="0" rtlCol="0" anchor="t">
            <a:spAutoFit/>
          </a:bodyPr>
          <a:lstStyle/>
          <a:p>
            <a:pPr algn="l">
              <a:lnSpc>
                <a:spcPts val="3360"/>
              </a:lnSpc>
            </a:pPr>
            <a:r>
              <a:rPr lang="en-US" sz="2400">
                <a:solidFill>
                  <a:srgbClr val="FFFFFF"/>
                </a:solidFill>
                <a:latin typeface="Fira Sans 2"/>
                <a:ea typeface="Fira Sans 2"/>
                <a:cs typeface="Fira Sans 2"/>
                <a:sym typeface="Fira Sans 2"/>
              </a:rPr>
              <a:t>Click to add name, role and email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 y="0"/>
            <a:ext cx="18287994" cy="10286997"/>
          </a:xfrm>
          <a:custGeom>
            <a:avLst/>
            <a:gdLst/>
            <a:ahLst/>
            <a:cxnLst/>
            <a:rect l="l" t="t" r="r" b="b"/>
            <a:pathLst>
              <a:path w="18287994" h="10286997">
                <a:moveTo>
                  <a:pt x="0" y="0"/>
                </a:moveTo>
                <a:lnTo>
                  <a:pt x="18287994" y="0"/>
                </a:lnTo>
                <a:lnTo>
                  <a:pt x="18287994" y="10286997"/>
                </a:lnTo>
                <a:lnTo>
                  <a:pt x="0" y="10286997"/>
                </a:lnTo>
                <a:lnTo>
                  <a:pt x="0" y="0"/>
                </a:lnTo>
                <a:close/>
              </a:path>
            </a:pathLst>
          </a:custGeom>
          <a:blipFill>
            <a:blip r:embed="rId2"/>
            <a:stretch>
              <a:fillRect/>
            </a:stretch>
          </a:blipFill>
        </p:spPr>
      </p:sp>
      <p:sp>
        <p:nvSpPr>
          <p:cNvPr id="4" name="TextBox 4"/>
          <p:cNvSpPr txBox="1"/>
          <p:nvPr/>
        </p:nvSpPr>
        <p:spPr>
          <a:xfrm>
            <a:off x="815545" y="4027180"/>
            <a:ext cx="7999958" cy="1434459"/>
          </a:xfrm>
          <a:prstGeom prst="rect">
            <a:avLst/>
          </a:prstGeom>
        </p:spPr>
        <p:txBody>
          <a:bodyPr lIns="0" tIns="0" rIns="0" bIns="0" rtlCol="0" anchor="t">
            <a:spAutoFit/>
          </a:bodyPr>
          <a:lstStyle/>
          <a:p>
            <a:pPr algn="l">
              <a:lnSpc>
                <a:spcPts val="11760"/>
              </a:lnSpc>
            </a:pPr>
            <a:r>
              <a:rPr lang="en-US" sz="8400">
                <a:solidFill>
                  <a:srgbClr val="000000"/>
                </a:solidFill>
                <a:latin typeface="Fira Sans 1"/>
                <a:ea typeface="Fira Sans 1"/>
                <a:cs typeface="Fira Sans 1"/>
                <a:sym typeface="Fira Sans 1"/>
              </a:rPr>
              <a:t>Click to add title</a:t>
            </a:r>
          </a:p>
        </p:txBody>
      </p:sp>
      <p:sp>
        <p:nvSpPr>
          <p:cNvPr id="5" name="TextBox 5"/>
          <p:cNvSpPr txBox="1"/>
          <p:nvPr/>
        </p:nvSpPr>
        <p:spPr>
          <a:xfrm>
            <a:off x="815546" y="7449840"/>
            <a:ext cx="4849044" cy="712456"/>
          </a:xfrm>
          <a:prstGeom prst="rect">
            <a:avLst/>
          </a:prstGeom>
        </p:spPr>
        <p:txBody>
          <a:bodyPr lIns="0" tIns="0" rIns="0" bIns="0" rtlCol="0" anchor="t">
            <a:spAutoFit/>
          </a:bodyPr>
          <a:lstStyle/>
          <a:p>
            <a:pPr algn="l">
              <a:lnSpc>
                <a:spcPts val="5880"/>
              </a:lnSpc>
            </a:pPr>
            <a:r>
              <a:rPr lang="en-US" sz="4200">
                <a:solidFill>
                  <a:srgbClr val="000000"/>
                </a:solidFill>
                <a:latin typeface="Fira Sans 2"/>
                <a:ea typeface="Fira Sans 2"/>
                <a:cs typeface="Fira Sans 2"/>
                <a:sym typeface="Fira Sans 2"/>
              </a:rPr>
              <a:t>Click to add subtitle</a:t>
            </a:r>
          </a:p>
        </p:txBody>
      </p:sp>
      <p:pic>
        <p:nvPicPr>
          <p:cNvPr id="6" name="Picture 5">
            <a:extLst>
              <a:ext uri="{FF2B5EF4-FFF2-40B4-BE49-F238E27FC236}">
                <a16:creationId xmlns:a16="http://schemas.microsoft.com/office/drawing/2014/main" id="{126A8840-53A8-8707-E9A2-9F692FF3F9BD}"/>
              </a:ext>
            </a:extLst>
          </p:cNvPr>
          <p:cNvPicPr>
            <a:picLocks noChangeAspect="1"/>
          </p:cNvPicPr>
          <p:nvPr/>
        </p:nvPicPr>
        <p:blipFill>
          <a:blip r:embed="rId3"/>
          <a:stretch>
            <a:fillRect/>
          </a:stretch>
        </p:blipFill>
        <p:spPr>
          <a:xfrm>
            <a:off x="419366" y="174355"/>
            <a:ext cx="2822743" cy="24022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3175C"/>
        </a:solidFill>
        <a:effectLst/>
      </p:bgPr>
    </p:bg>
    <p:spTree>
      <p:nvGrpSpPr>
        <p:cNvPr id="1" name=""/>
        <p:cNvGrpSpPr/>
        <p:nvPr/>
      </p:nvGrpSpPr>
      <p:grpSpPr>
        <a:xfrm>
          <a:off x="0" y="0"/>
          <a:ext cx="0" cy="0"/>
          <a:chOff x="0" y="0"/>
          <a:chExt cx="0" cy="0"/>
        </a:xfrm>
      </p:grpSpPr>
      <p:sp>
        <p:nvSpPr>
          <p:cNvPr id="2" name="Freeform 2"/>
          <p:cNvSpPr/>
          <p:nvPr/>
        </p:nvSpPr>
        <p:spPr>
          <a:xfrm>
            <a:off x="6734913" y="0"/>
            <a:ext cx="11553087" cy="10286996"/>
          </a:xfrm>
          <a:custGeom>
            <a:avLst/>
            <a:gdLst/>
            <a:ahLst/>
            <a:cxnLst/>
            <a:rect l="l" t="t" r="r" b="b"/>
            <a:pathLst>
              <a:path w="11553087" h="10286996">
                <a:moveTo>
                  <a:pt x="0" y="0"/>
                </a:moveTo>
                <a:lnTo>
                  <a:pt x="11553087" y="0"/>
                </a:lnTo>
                <a:lnTo>
                  <a:pt x="11553087" y="10286996"/>
                </a:lnTo>
                <a:lnTo>
                  <a:pt x="0" y="10286996"/>
                </a:lnTo>
                <a:lnTo>
                  <a:pt x="0" y="0"/>
                </a:lnTo>
                <a:close/>
              </a:path>
            </a:pathLst>
          </a:custGeom>
          <a:blipFill>
            <a:blip r:embed="rId2"/>
            <a:stretch>
              <a:fillRect l="-58295"/>
            </a:stretch>
          </a:blipFill>
        </p:spPr>
      </p:sp>
      <p:sp>
        <p:nvSpPr>
          <p:cNvPr id="3" name="Freeform 3"/>
          <p:cNvSpPr/>
          <p:nvPr/>
        </p:nvSpPr>
        <p:spPr>
          <a:xfrm>
            <a:off x="769778" y="479160"/>
            <a:ext cx="1292488" cy="1292489"/>
          </a:xfrm>
          <a:custGeom>
            <a:avLst/>
            <a:gdLst/>
            <a:ahLst/>
            <a:cxnLst/>
            <a:rect l="l" t="t" r="r" b="b"/>
            <a:pathLst>
              <a:path w="1292488" h="1292489">
                <a:moveTo>
                  <a:pt x="0" y="0"/>
                </a:moveTo>
                <a:lnTo>
                  <a:pt x="1292488" y="0"/>
                </a:lnTo>
                <a:lnTo>
                  <a:pt x="1292488" y="1292489"/>
                </a:lnTo>
                <a:lnTo>
                  <a:pt x="0" y="1292489"/>
                </a:lnTo>
                <a:lnTo>
                  <a:pt x="0" y="0"/>
                </a:lnTo>
                <a:close/>
              </a:path>
            </a:pathLst>
          </a:custGeom>
          <a:blipFill>
            <a:blip r:embed="rId3"/>
            <a:stretch>
              <a:fillRect b="-117"/>
            </a:stretch>
          </a:blipFill>
        </p:spPr>
      </p:sp>
      <p:sp>
        <p:nvSpPr>
          <p:cNvPr id="4" name="TextBox 4"/>
          <p:cNvSpPr txBox="1"/>
          <p:nvPr/>
        </p:nvSpPr>
        <p:spPr>
          <a:xfrm>
            <a:off x="10005136" y="9587077"/>
            <a:ext cx="7467318" cy="238125"/>
          </a:xfrm>
          <a:prstGeom prst="rect">
            <a:avLst/>
          </a:prstGeom>
        </p:spPr>
        <p:txBody>
          <a:bodyPr lIns="0" tIns="0" rIns="0" bIns="0" rtlCol="0" anchor="t">
            <a:spAutoFit/>
          </a:bodyPr>
          <a:lstStyle/>
          <a:p>
            <a:pPr algn="r">
              <a:lnSpc>
                <a:spcPts val="1800"/>
              </a:lnSpc>
            </a:pPr>
            <a:r>
              <a:rPr lang="en-US" sz="1500">
                <a:solidFill>
                  <a:srgbClr val="F4971A"/>
                </a:solidFill>
                <a:latin typeface="Fira Sans 3"/>
                <a:ea typeface="Fira Sans 3"/>
                <a:cs typeface="Fira Sans 3"/>
                <a:sym typeface="Fira Sans 3"/>
              </a:rPr>
              <a:t>  |  </a:t>
            </a:r>
            <a:r>
              <a:rPr lang="en-US" sz="1500">
                <a:solidFill>
                  <a:srgbClr val="FFFFFF"/>
                </a:solidFill>
                <a:latin typeface="Fira Sans 3"/>
                <a:ea typeface="Fira Sans 3"/>
                <a:cs typeface="Fira Sans 3"/>
                <a:sym typeface="Fira Sans 3"/>
              </a:rPr>
              <a:t>‹#›</a:t>
            </a:r>
          </a:p>
        </p:txBody>
      </p:sp>
      <p:sp>
        <p:nvSpPr>
          <p:cNvPr id="5" name="TextBox 5"/>
          <p:cNvSpPr txBox="1"/>
          <p:nvPr/>
        </p:nvSpPr>
        <p:spPr>
          <a:xfrm>
            <a:off x="815545" y="9587077"/>
            <a:ext cx="7467318" cy="238125"/>
          </a:xfrm>
          <a:prstGeom prst="rect">
            <a:avLst/>
          </a:prstGeom>
        </p:spPr>
        <p:txBody>
          <a:bodyPr lIns="0" tIns="0" rIns="0" bIns="0" rtlCol="0" anchor="t">
            <a:spAutoFit/>
          </a:bodyPr>
          <a:lstStyle/>
          <a:p>
            <a:pPr algn="l">
              <a:lnSpc>
                <a:spcPts val="1800"/>
              </a:lnSpc>
            </a:pPr>
            <a:r>
              <a:rPr lang="en-US" sz="1500">
                <a:solidFill>
                  <a:srgbClr val="FFFFFF"/>
                </a:solidFill>
                <a:latin typeface="Fira Sans 2"/>
                <a:ea typeface="Fira Sans 2"/>
                <a:cs typeface="Fira Sans 2"/>
                <a:sym typeface="Fira Sans 2"/>
              </a:rPr>
              <a:t>Click to edit presentation title</a:t>
            </a:r>
          </a:p>
        </p:txBody>
      </p:sp>
      <p:sp>
        <p:nvSpPr>
          <p:cNvPr id="6" name="TextBox 6"/>
          <p:cNvSpPr txBox="1"/>
          <p:nvPr/>
        </p:nvSpPr>
        <p:spPr>
          <a:xfrm>
            <a:off x="815545" y="4114875"/>
            <a:ext cx="7461749" cy="1144801"/>
          </a:xfrm>
          <a:prstGeom prst="rect">
            <a:avLst/>
          </a:prstGeom>
        </p:spPr>
        <p:txBody>
          <a:bodyPr wrap="square" lIns="0" tIns="0" rIns="0" bIns="0" rtlCol="0" anchor="t">
            <a:spAutoFit/>
          </a:bodyPr>
          <a:lstStyle/>
          <a:p>
            <a:pPr algn="l">
              <a:lnSpc>
                <a:spcPts val="9520"/>
              </a:lnSpc>
            </a:pPr>
            <a:r>
              <a:rPr lang="en-US" sz="6800">
                <a:solidFill>
                  <a:srgbClr val="FFFFFF"/>
                </a:solidFill>
                <a:latin typeface="Fira Sans 1"/>
                <a:ea typeface="Fira Sans 1"/>
                <a:cs typeface="Fira Sans 1"/>
                <a:sym typeface="Fira Sans 1"/>
              </a:rPr>
              <a:t>Click to add title</a:t>
            </a:r>
          </a:p>
        </p:txBody>
      </p:sp>
      <p:sp>
        <p:nvSpPr>
          <p:cNvPr id="7" name="AutoShape 7"/>
          <p:cNvSpPr/>
          <p:nvPr/>
        </p:nvSpPr>
        <p:spPr>
          <a:xfrm rot="2946">
            <a:off x="808399" y="9409820"/>
            <a:ext cx="16671203" cy="0"/>
          </a:xfrm>
          <a:prstGeom prst="line">
            <a:avLst/>
          </a:prstGeom>
          <a:ln w="28575" cap="rnd">
            <a:solidFill>
              <a:srgbClr val="F4971A"/>
            </a:solidFill>
            <a:prstDash val="solid"/>
            <a:headEnd type="none" w="sm" len="sm"/>
            <a:tailEnd type="none" w="sm" len="sm"/>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9778" y="479160"/>
            <a:ext cx="1292488" cy="1292489"/>
          </a:xfrm>
          <a:custGeom>
            <a:avLst/>
            <a:gdLst/>
            <a:ahLst/>
            <a:cxnLst/>
            <a:rect l="l" t="t" r="r" b="b"/>
            <a:pathLst>
              <a:path w="1292488" h="1292489">
                <a:moveTo>
                  <a:pt x="0" y="0"/>
                </a:moveTo>
                <a:lnTo>
                  <a:pt x="1292488" y="0"/>
                </a:lnTo>
                <a:lnTo>
                  <a:pt x="1292488" y="1292489"/>
                </a:lnTo>
                <a:lnTo>
                  <a:pt x="0" y="1292489"/>
                </a:lnTo>
                <a:lnTo>
                  <a:pt x="0" y="0"/>
                </a:lnTo>
                <a:close/>
              </a:path>
            </a:pathLst>
          </a:custGeom>
          <a:blipFill>
            <a:blip r:embed="rId2"/>
            <a:stretch>
              <a:fillRect b="-117"/>
            </a:stretch>
          </a:blipFill>
        </p:spPr>
      </p:sp>
      <p:sp>
        <p:nvSpPr>
          <p:cNvPr id="3" name="TextBox 3"/>
          <p:cNvSpPr txBox="1"/>
          <p:nvPr/>
        </p:nvSpPr>
        <p:spPr>
          <a:xfrm>
            <a:off x="10005136" y="9587077"/>
            <a:ext cx="7467318" cy="238125"/>
          </a:xfrm>
          <a:prstGeom prst="rect">
            <a:avLst/>
          </a:prstGeom>
        </p:spPr>
        <p:txBody>
          <a:bodyPr lIns="0" tIns="0" rIns="0" bIns="0" rtlCol="0" anchor="t">
            <a:spAutoFit/>
          </a:bodyPr>
          <a:lstStyle/>
          <a:p>
            <a:pPr algn="r">
              <a:lnSpc>
                <a:spcPts val="1800"/>
              </a:lnSpc>
            </a:pPr>
            <a:r>
              <a:rPr lang="en-US" sz="1500">
                <a:solidFill>
                  <a:srgbClr val="F4971A"/>
                </a:solidFill>
                <a:latin typeface="Fira Sans 3"/>
                <a:ea typeface="Fira Sans 3"/>
                <a:cs typeface="Fira Sans 3"/>
                <a:sym typeface="Fira Sans 3"/>
              </a:rPr>
              <a:t>  | </a:t>
            </a:r>
            <a:r>
              <a:rPr lang="en-US" sz="1500">
                <a:solidFill>
                  <a:srgbClr val="000000"/>
                </a:solidFill>
                <a:latin typeface="Fira Sans 3"/>
                <a:ea typeface="Fira Sans 3"/>
                <a:cs typeface="Fira Sans 3"/>
                <a:sym typeface="Fira Sans 3"/>
              </a:rPr>
              <a:t> ‹#›</a:t>
            </a:r>
          </a:p>
        </p:txBody>
      </p:sp>
      <p:sp>
        <p:nvSpPr>
          <p:cNvPr id="4" name="TextBox 4"/>
          <p:cNvSpPr txBox="1"/>
          <p:nvPr/>
        </p:nvSpPr>
        <p:spPr>
          <a:xfrm>
            <a:off x="815545" y="9587077"/>
            <a:ext cx="7467318" cy="238125"/>
          </a:xfrm>
          <a:prstGeom prst="rect">
            <a:avLst/>
          </a:prstGeom>
        </p:spPr>
        <p:txBody>
          <a:bodyPr lIns="0" tIns="0" rIns="0" bIns="0" rtlCol="0" anchor="t">
            <a:spAutoFit/>
          </a:bodyPr>
          <a:lstStyle/>
          <a:p>
            <a:pPr algn="l">
              <a:lnSpc>
                <a:spcPts val="1800"/>
              </a:lnSpc>
            </a:pPr>
            <a:r>
              <a:rPr lang="en-US" sz="1500">
                <a:solidFill>
                  <a:srgbClr val="000000"/>
                </a:solidFill>
                <a:latin typeface="Fira Sans 2"/>
                <a:ea typeface="Fira Sans 2"/>
                <a:cs typeface="Fira Sans 2"/>
                <a:sym typeface="Fira Sans 2"/>
              </a:rPr>
              <a:t>Click to edit presentation title</a:t>
            </a:r>
          </a:p>
        </p:txBody>
      </p:sp>
      <p:sp>
        <p:nvSpPr>
          <p:cNvPr id="5" name="TextBox 5"/>
          <p:cNvSpPr txBox="1"/>
          <p:nvPr/>
        </p:nvSpPr>
        <p:spPr>
          <a:xfrm>
            <a:off x="2479604" y="693293"/>
            <a:ext cx="4381426" cy="778497"/>
          </a:xfrm>
          <a:prstGeom prst="rect">
            <a:avLst/>
          </a:prstGeom>
        </p:spPr>
        <p:txBody>
          <a:bodyPr lIns="0" tIns="0" rIns="0" bIns="0" rtlCol="0" anchor="t">
            <a:spAutoFit/>
          </a:bodyPr>
          <a:lstStyle/>
          <a:p>
            <a:pPr algn="l">
              <a:lnSpc>
                <a:spcPts val="6440"/>
              </a:lnSpc>
            </a:pPr>
            <a:r>
              <a:rPr lang="en-US" sz="4600">
                <a:solidFill>
                  <a:srgbClr val="000000"/>
                </a:solidFill>
                <a:latin typeface="Fira Sans 1"/>
                <a:ea typeface="Fira Sans 1"/>
                <a:cs typeface="Fira Sans 1"/>
                <a:sym typeface="Fira Sans 1"/>
              </a:rPr>
              <a:t>Click to add title</a:t>
            </a:r>
          </a:p>
        </p:txBody>
      </p:sp>
      <p:sp>
        <p:nvSpPr>
          <p:cNvPr id="6" name="AutoShape 6"/>
          <p:cNvSpPr/>
          <p:nvPr/>
        </p:nvSpPr>
        <p:spPr>
          <a:xfrm rot="2946">
            <a:off x="808399" y="9409820"/>
            <a:ext cx="16671203" cy="0"/>
          </a:xfrm>
          <a:prstGeom prst="line">
            <a:avLst/>
          </a:prstGeom>
          <a:ln w="28575" cap="rnd">
            <a:solidFill>
              <a:srgbClr val="F4971A"/>
            </a:solidFill>
            <a:prstDash val="solid"/>
            <a:headEnd type="none" w="sm" len="sm"/>
            <a:tailEnd type="none" w="sm" len="sm"/>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9778" y="479160"/>
            <a:ext cx="1292488" cy="1292489"/>
          </a:xfrm>
          <a:custGeom>
            <a:avLst/>
            <a:gdLst/>
            <a:ahLst/>
            <a:cxnLst/>
            <a:rect l="l" t="t" r="r" b="b"/>
            <a:pathLst>
              <a:path w="1292488" h="1292489">
                <a:moveTo>
                  <a:pt x="0" y="0"/>
                </a:moveTo>
                <a:lnTo>
                  <a:pt x="1292488" y="0"/>
                </a:lnTo>
                <a:lnTo>
                  <a:pt x="1292488" y="1292489"/>
                </a:lnTo>
                <a:lnTo>
                  <a:pt x="0" y="1292489"/>
                </a:lnTo>
                <a:lnTo>
                  <a:pt x="0" y="0"/>
                </a:lnTo>
                <a:close/>
              </a:path>
            </a:pathLst>
          </a:custGeom>
          <a:blipFill>
            <a:blip r:embed="rId2"/>
            <a:stretch>
              <a:fillRect b="-117"/>
            </a:stretch>
          </a:blipFill>
        </p:spPr>
      </p:sp>
      <p:sp>
        <p:nvSpPr>
          <p:cNvPr id="3" name="TextBox 3"/>
          <p:cNvSpPr txBox="1"/>
          <p:nvPr/>
        </p:nvSpPr>
        <p:spPr>
          <a:xfrm>
            <a:off x="2479604" y="496225"/>
            <a:ext cx="4696737" cy="771878"/>
          </a:xfrm>
          <a:prstGeom prst="rect">
            <a:avLst/>
          </a:prstGeom>
        </p:spPr>
        <p:txBody>
          <a:bodyPr wrap="square" lIns="0" tIns="0" rIns="0" bIns="0" rtlCol="0" anchor="t">
            <a:spAutoFit/>
          </a:bodyPr>
          <a:lstStyle/>
          <a:p>
            <a:pPr algn="l">
              <a:lnSpc>
                <a:spcPts val="6440"/>
              </a:lnSpc>
            </a:pPr>
            <a:r>
              <a:rPr lang="en-US" sz="4600">
                <a:solidFill>
                  <a:srgbClr val="000000"/>
                </a:solidFill>
                <a:latin typeface="Fira Sans 1"/>
                <a:ea typeface="Fira Sans 1"/>
                <a:cs typeface="Fira Sans 1"/>
                <a:sym typeface="Fira Sans 1"/>
              </a:rPr>
              <a:t>Click to add title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9778" y="479160"/>
            <a:ext cx="1292488" cy="1292489"/>
          </a:xfrm>
          <a:custGeom>
            <a:avLst/>
            <a:gdLst/>
            <a:ahLst/>
            <a:cxnLst/>
            <a:rect l="l" t="t" r="r" b="b"/>
            <a:pathLst>
              <a:path w="1292488" h="1292489">
                <a:moveTo>
                  <a:pt x="0" y="0"/>
                </a:moveTo>
                <a:lnTo>
                  <a:pt x="1292488" y="0"/>
                </a:lnTo>
                <a:lnTo>
                  <a:pt x="1292488" y="1292489"/>
                </a:lnTo>
                <a:lnTo>
                  <a:pt x="0" y="1292489"/>
                </a:lnTo>
                <a:lnTo>
                  <a:pt x="0" y="0"/>
                </a:lnTo>
                <a:close/>
              </a:path>
            </a:pathLst>
          </a:custGeom>
          <a:blipFill>
            <a:blip r:embed="rId2"/>
            <a:stretch>
              <a:fillRect b="-117"/>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983036"/>
            <a:chOff x="0" y="0"/>
            <a:chExt cx="24384000" cy="2644048"/>
          </a:xfrm>
        </p:grpSpPr>
        <p:sp>
          <p:nvSpPr>
            <p:cNvPr id="3" name="Freeform 3"/>
            <p:cNvSpPr/>
            <p:nvPr/>
          </p:nvSpPr>
          <p:spPr>
            <a:xfrm>
              <a:off x="0" y="0"/>
              <a:ext cx="24384000" cy="2644013"/>
            </a:xfrm>
            <a:custGeom>
              <a:avLst/>
              <a:gdLst/>
              <a:ahLst/>
              <a:cxnLst/>
              <a:rect l="l" t="t" r="r" b="b"/>
              <a:pathLst>
                <a:path w="24384000" h="2644013">
                  <a:moveTo>
                    <a:pt x="0" y="0"/>
                  </a:moveTo>
                  <a:lnTo>
                    <a:pt x="24384000" y="0"/>
                  </a:lnTo>
                  <a:lnTo>
                    <a:pt x="24384000" y="2644013"/>
                  </a:lnTo>
                  <a:lnTo>
                    <a:pt x="0" y="2644013"/>
                  </a:lnTo>
                  <a:close/>
                </a:path>
              </a:pathLst>
            </a:custGeom>
            <a:solidFill>
              <a:srgbClr val="D4175C"/>
            </a:solidFill>
          </p:spPr>
        </p:sp>
      </p:grpSp>
      <p:sp>
        <p:nvSpPr>
          <p:cNvPr id="4" name="Freeform 4"/>
          <p:cNvSpPr/>
          <p:nvPr/>
        </p:nvSpPr>
        <p:spPr>
          <a:xfrm>
            <a:off x="769778" y="479160"/>
            <a:ext cx="1292488" cy="1292489"/>
          </a:xfrm>
          <a:custGeom>
            <a:avLst/>
            <a:gdLst/>
            <a:ahLst/>
            <a:cxnLst/>
            <a:rect l="l" t="t" r="r" b="b"/>
            <a:pathLst>
              <a:path w="1292488" h="1292489">
                <a:moveTo>
                  <a:pt x="0" y="0"/>
                </a:moveTo>
                <a:lnTo>
                  <a:pt x="1292488" y="0"/>
                </a:lnTo>
                <a:lnTo>
                  <a:pt x="1292488" y="1292489"/>
                </a:lnTo>
                <a:lnTo>
                  <a:pt x="0" y="1292489"/>
                </a:lnTo>
                <a:lnTo>
                  <a:pt x="0" y="0"/>
                </a:lnTo>
                <a:close/>
              </a:path>
            </a:pathLst>
          </a:custGeom>
          <a:blipFill>
            <a:blip r:embed="rId2"/>
            <a:stretch>
              <a:fillRect b="-117"/>
            </a:stretch>
          </a:blipFill>
        </p:spPr>
      </p:sp>
      <p:sp>
        <p:nvSpPr>
          <p:cNvPr id="5" name="TextBox 5"/>
          <p:cNvSpPr txBox="1"/>
          <p:nvPr/>
        </p:nvSpPr>
        <p:spPr>
          <a:xfrm>
            <a:off x="2479604" y="476518"/>
            <a:ext cx="4795270" cy="771878"/>
          </a:xfrm>
          <a:prstGeom prst="rect">
            <a:avLst/>
          </a:prstGeom>
        </p:spPr>
        <p:txBody>
          <a:bodyPr wrap="square" lIns="0" tIns="0" rIns="0" bIns="0" rtlCol="0" anchor="t">
            <a:spAutoFit/>
          </a:bodyPr>
          <a:lstStyle/>
          <a:p>
            <a:pPr algn="l">
              <a:lnSpc>
                <a:spcPts val="6440"/>
              </a:lnSpc>
            </a:pPr>
            <a:r>
              <a:rPr lang="en-US" sz="4600">
                <a:solidFill>
                  <a:srgbClr val="FFFFFF"/>
                </a:solidFill>
                <a:latin typeface="Fira Sans 1"/>
                <a:ea typeface="Fira Sans 1"/>
                <a:cs typeface="Fira Sans 1"/>
                <a:sym typeface="Fira Sans 1"/>
              </a:rPr>
              <a:t>Click to add title</a:t>
            </a:r>
          </a:p>
        </p:txBody>
      </p:sp>
      <p:sp>
        <p:nvSpPr>
          <p:cNvPr id="6" name="TextBox 6"/>
          <p:cNvSpPr txBox="1"/>
          <p:nvPr/>
        </p:nvSpPr>
        <p:spPr>
          <a:xfrm>
            <a:off x="10005136" y="9587077"/>
            <a:ext cx="7467318" cy="238125"/>
          </a:xfrm>
          <a:prstGeom prst="rect">
            <a:avLst/>
          </a:prstGeom>
        </p:spPr>
        <p:txBody>
          <a:bodyPr lIns="0" tIns="0" rIns="0" bIns="0" rtlCol="0" anchor="t">
            <a:spAutoFit/>
          </a:bodyPr>
          <a:lstStyle/>
          <a:p>
            <a:pPr algn="r">
              <a:lnSpc>
                <a:spcPts val="1800"/>
              </a:lnSpc>
            </a:pPr>
            <a:r>
              <a:rPr lang="en-US" sz="1500">
                <a:solidFill>
                  <a:srgbClr val="F4971A"/>
                </a:solidFill>
                <a:latin typeface="Fira Sans 3"/>
                <a:ea typeface="Fira Sans 3"/>
                <a:cs typeface="Fira Sans 3"/>
                <a:sym typeface="Fira Sans 3"/>
              </a:rPr>
              <a:t>  | </a:t>
            </a:r>
            <a:r>
              <a:rPr lang="en-US" sz="1500">
                <a:solidFill>
                  <a:srgbClr val="000000"/>
                </a:solidFill>
                <a:latin typeface="Fira Sans 3"/>
                <a:ea typeface="Fira Sans 3"/>
                <a:cs typeface="Fira Sans 3"/>
                <a:sym typeface="Fira Sans 3"/>
              </a:rPr>
              <a:t> ‹#›</a:t>
            </a:r>
          </a:p>
        </p:txBody>
      </p:sp>
      <p:sp>
        <p:nvSpPr>
          <p:cNvPr id="7" name="TextBox 7"/>
          <p:cNvSpPr txBox="1"/>
          <p:nvPr/>
        </p:nvSpPr>
        <p:spPr>
          <a:xfrm>
            <a:off x="815545" y="9587077"/>
            <a:ext cx="7467318" cy="238125"/>
          </a:xfrm>
          <a:prstGeom prst="rect">
            <a:avLst/>
          </a:prstGeom>
        </p:spPr>
        <p:txBody>
          <a:bodyPr lIns="0" tIns="0" rIns="0" bIns="0" rtlCol="0" anchor="t">
            <a:spAutoFit/>
          </a:bodyPr>
          <a:lstStyle/>
          <a:p>
            <a:pPr algn="l">
              <a:lnSpc>
                <a:spcPts val="1800"/>
              </a:lnSpc>
            </a:pPr>
            <a:r>
              <a:rPr lang="en-US" sz="1500">
                <a:solidFill>
                  <a:srgbClr val="000000"/>
                </a:solidFill>
                <a:latin typeface="Fira Sans 2"/>
                <a:ea typeface="Fira Sans 2"/>
                <a:cs typeface="Fira Sans 2"/>
                <a:sym typeface="Fira Sans 2"/>
              </a:rPr>
              <a:t>Click to edit presentation title</a:t>
            </a:r>
          </a:p>
        </p:txBody>
      </p:sp>
      <p:sp>
        <p:nvSpPr>
          <p:cNvPr id="8" name="AutoShape 8"/>
          <p:cNvSpPr/>
          <p:nvPr/>
        </p:nvSpPr>
        <p:spPr>
          <a:xfrm rot="2946">
            <a:off x="808399" y="9409820"/>
            <a:ext cx="16671203" cy="0"/>
          </a:xfrm>
          <a:prstGeom prst="line">
            <a:avLst/>
          </a:prstGeom>
          <a:ln w="28575" cap="rnd">
            <a:solidFill>
              <a:srgbClr val="F4971A"/>
            </a:solidFill>
            <a:prstDash val="solid"/>
            <a:headEnd type="none" w="sm" len="sm"/>
            <a:tailEnd type="none" w="sm" len="sm"/>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983036"/>
            <a:chOff x="0" y="0"/>
            <a:chExt cx="24384000" cy="2644048"/>
          </a:xfrm>
        </p:grpSpPr>
        <p:sp>
          <p:nvSpPr>
            <p:cNvPr id="3" name="Freeform 3"/>
            <p:cNvSpPr/>
            <p:nvPr/>
          </p:nvSpPr>
          <p:spPr>
            <a:xfrm>
              <a:off x="0" y="0"/>
              <a:ext cx="24384000" cy="2644013"/>
            </a:xfrm>
            <a:custGeom>
              <a:avLst/>
              <a:gdLst/>
              <a:ahLst/>
              <a:cxnLst/>
              <a:rect l="l" t="t" r="r" b="b"/>
              <a:pathLst>
                <a:path w="24384000" h="2644013">
                  <a:moveTo>
                    <a:pt x="0" y="0"/>
                  </a:moveTo>
                  <a:lnTo>
                    <a:pt x="24384000" y="0"/>
                  </a:lnTo>
                  <a:lnTo>
                    <a:pt x="24384000" y="2644013"/>
                  </a:lnTo>
                  <a:lnTo>
                    <a:pt x="0" y="2644013"/>
                  </a:lnTo>
                  <a:close/>
                </a:path>
              </a:pathLst>
            </a:custGeom>
            <a:solidFill>
              <a:srgbClr val="D4175C"/>
            </a:solidFill>
          </p:spPr>
        </p:sp>
      </p:grpSp>
      <p:sp>
        <p:nvSpPr>
          <p:cNvPr id="4" name="Freeform 4"/>
          <p:cNvSpPr/>
          <p:nvPr/>
        </p:nvSpPr>
        <p:spPr>
          <a:xfrm>
            <a:off x="769778" y="479160"/>
            <a:ext cx="1292488" cy="1292489"/>
          </a:xfrm>
          <a:custGeom>
            <a:avLst/>
            <a:gdLst/>
            <a:ahLst/>
            <a:cxnLst/>
            <a:rect l="l" t="t" r="r" b="b"/>
            <a:pathLst>
              <a:path w="1292488" h="1292489">
                <a:moveTo>
                  <a:pt x="0" y="0"/>
                </a:moveTo>
                <a:lnTo>
                  <a:pt x="1292488" y="0"/>
                </a:lnTo>
                <a:lnTo>
                  <a:pt x="1292488" y="1292489"/>
                </a:lnTo>
                <a:lnTo>
                  <a:pt x="0" y="1292489"/>
                </a:lnTo>
                <a:lnTo>
                  <a:pt x="0" y="0"/>
                </a:lnTo>
                <a:close/>
              </a:path>
            </a:pathLst>
          </a:custGeom>
          <a:blipFill>
            <a:blip r:embed="rId2"/>
            <a:stretch>
              <a:fillRect b="-117"/>
            </a:stretch>
          </a:blipFill>
        </p:spPr>
      </p:sp>
      <p:sp>
        <p:nvSpPr>
          <p:cNvPr id="5" name="TextBox 5"/>
          <p:cNvSpPr txBox="1"/>
          <p:nvPr/>
        </p:nvSpPr>
        <p:spPr>
          <a:xfrm>
            <a:off x="2479604" y="535638"/>
            <a:ext cx="5485012" cy="771878"/>
          </a:xfrm>
          <a:prstGeom prst="rect">
            <a:avLst/>
          </a:prstGeom>
        </p:spPr>
        <p:txBody>
          <a:bodyPr wrap="square" lIns="0" tIns="0" rIns="0" bIns="0" rtlCol="0" anchor="t">
            <a:spAutoFit/>
          </a:bodyPr>
          <a:lstStyle/>
          <a:p>
            <a:pPr algn="l">
              <a:lnSpc>
                <a:spcPts val="6440"/>
              </a:lnSpc>
            </a:pPr>
            <a:r>
              <a:rPr lang="en-US" sz="4600">
                <a:solidFill>
                  <a:srgbClr val="FFFFFF"/>
                </a:solidFill>
                <a:latin typeface="Fira Sans 1"/>
                <a:ea typeface="Fira Sans 1"/>
                <a:cs typeface="Fira Sans 1"/>
                <a:sym typeface="Fira Sans 1"/>
              </a:rPr>
              <a:t>Click to add title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F77E4DF46D724DA976E4BA41D95CA4" ma:contentTypeVersion="13" ma:contentTypeDescription="Create a new document." ma:contentTypeScope="" ma:versionID="36aaf3fa2f8deb314b4fbb4bf3bd4f6f">
  <xsd:schema xmlns:xsd="http://www.w3.org/2001/XMLSchema" xmlns:xs="http://www.w3.org/2001/XMLSchema" xmlns:p="http://schemas.microsoft.com/office/2006/metadata/properties" xmlns:ns2="4dba3da9-4c01-478e-bb53-a985b60fb868" xmlns:ns3="af8fcfb2-9640-46ea-9245-d97cfec255b6" targetNamespace="http://schemas.microsoft.com/office/2006/metadata/properties" ma:root="true" ma:fieldsID="98b19329bcbb63c0cc87422628c14b0d" ns2:_="" ns3:_="">
    <xsd:import namespace="4dba3da9-4c01-478e-bb53-a985b60fb868"/>
    <xsd:import namespace="af8fcfb2-9640-46ea-9245-d97cfec255b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ba3da9-4c01-478e-bb53-a985b60fb8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8a6b310-3292-4d9b-9ae5-83a2a5f1032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8fcfb2-9640-46ea-9245-d97cfec255b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e870818-c5bf-424e-b27d-4b54cbab3ac8}" ma:internalName="TaxCatchAll" ma:showField="CatchAllData" ma:web="af8fcfb2-9640-46ea-9245-d97cfec255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f8fcfb2-9640-46ea-9245-d97cfec255b6" xsi:nil="true"/>
    <lcf76f155ced4ddcb4097134ff3c332f xmlns="4dba3da9-4c01-478e-bb53-a985b60fb86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A30A3B5-8C2B-42D2-A3A2-D9DEF042E357}">
  <ds:schemaRefs>
    <ds:schemaRef ds:uri="http://schemas.microsoft.com/sharepoint/v3/contenttype/forms"/>
  </ds:schemaRefs>
</ds:datastoreItem>
</file>

<file path=customXml/itemProps2.xml><?xml version="1.0" encoding="utf-8"?>
<ds:datastoreItem xmlns:ds="http://schemas.openxmlformats.org/officeDocument/2006/customXml" ds:itemID="{909CA507-6BB7-4CA9-AF92-8C0BD2BAC8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ba3da9-4c01-478e-bb53-a985b60fb868"/>
    <ds:schemaRef ds:uri="af8fcfb2-9640-46ea-9245-d97cfec255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EE7FA1-4293-4209-899C-8C9EDF84190B}">
  <ds:schemaRefs>
    <ds:schemaRef ds:uri="4dba3da9-4c01-478e-bb53-a985b60fb868"/>
    <ds:schemaRef ds:uri="af8fcfb2-9640-46ea-9245-d97cfec255b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937</Words>
  <Application>Microsoft Office PowerPoint</Application>
  <PresentationFormat>Custom</PresentationFormat>
  <Paragraphs>120</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Fira Sans 2</vt:lpstr>
      <vt:lpstr>Fira Sans 3</vt:lpstr>
      <vt:lpstr>Calibri</vt:lpstr>
      <vt:lpstr>Arimo Bold</vt:lpstr>
      <vt:lpstr>Fira Sans 3 Medium</vt:lpstr>
      <vt:lpstr>Fira Sans 4</vt:lpstr>
      <vt:lpstr>Fira Sans 1</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RPB Powerpoint Template</dc:title>
  <dc:creator>Rebecca Goodhand (CTM UHB - Strategic and Operational Planning)</dc:creator>
  <cp:lastModifiedBy>Rebecca Goodhand (CTM UHB - Strategic and Operational Planning)</cp:lastModifiedBy>
  <cp:revision>10</cp:revision>
  <dcterms:created xsi:type="dcterms:W3CDTF">2006-08-16T00:00:00Z</dcterms:created>
  <dcterms:modified xsi:type="dcterms:W3CDTF">2026-01-26T14:56:46Z</dcterms:modified>
  <dc:identifier>DAGW1mlvk18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0x01010053F77E4DF46D724DA976E4BA41D95CA4</vt:lpwstr>
  </property>
  <property fmtid="{D5CDD505-2E9C-101B-9397-08002B2CF9AE}" pid="3" name="MediaServiceImageTags">
    <vt:lpwstr/>
  </property>
</Properties>
</file>